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1"/>
  </p:notesMasterIdLst>
  <p:handoutMasterIdLst>
    <p:handoutMasterId r:id="rId12"/>
  </p:handoutMasterIdLst>
  <p:sldIdLst>
    <p:sldId id="814" r:id="rId2"/>
    <p:sldId id="931" r:id="rId3"/>
    <p:sldId id="954" r:id="rId4"/>
    <p:sldId id="955" r:id="rId5"/>
    <p:sldId id="956" r:id="rId6"/>
    <p:sldId id="957" r:id="rId7"/>
    <p:sldId id="958" r:id="rId8"/>
    <p:sldId id="959" r:id="rId9"/>
    <p:sldId id="953" r:id="rId10"/>
  </p:sldIdLst>
  <p:sldSz cx="9144000" cy="6858000" type="screen4x3"/>
  <p:notesSz cx="7099300" cy="102346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4DB"/>
    <a:srgbClr val="E3556A"/>
    <a:srgbClr val="8DB4E2"/>
    <a:srgbClr val="0C1C32"/>
    <a:srgbClr val="050C15"/>
    <a:srgbClr val="301702"/>
    <a:srgbClr val="336600"/>
    <a:srgbClr val="004459"/>
    <a:srgbClr val="5A5A5A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5110" autoAdjust="0"/>
  </p:normalViewPr>
  <p:slideViewPr>
    <p:cSldViewPr snapToGrid="0">
      <p:cViewPr varScale="1">
        <p:scale>
          <a:sx n="97" d="100"/>
          <a:sy n="97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208"/>
    </p:cViewPr>
  </p:sorterViewPr>
  <p:notesViewPr>
    <p:cSldViewPr snapToGrid="0">
      <p:cViewPr varScale="1">
        <p:scale>
          <a:sx n="62" d="100"/>
          <a:sy n="62" d="100"/>
        </p:scale>
        <p:origin x="23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93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93" y="9722882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ABA8E35C-6C6B-487F-97C3-4AC633E2CCE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21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828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265" y="4861442"/>
            <a:ext cx="568077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828" y="9721243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3" tIns="47522" rIns="95043" bIns="475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2E7E057A-3A6E-4ABF-959B-5C88A9F271D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25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E057A-3A6E-4ABF-959B-5C88A9F271DD}" type="slidenum">
              <a:rPr lang="sl-SI" smtClean="0"/>
              <a:pPr>
                <a:defRPr/>
              </a:pPr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614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E057A-3A6E-4ABF-959B-5C88A9F271DD}" type="slidenum">
              <a:rPr lang="sl-SI" smtClean="0"/>
              <a:pPr>
                <a:defRPr/>
              </a:pPr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658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E057A-3A6E-4ABF-959B-5C88A9F271D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6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E057A-3A6E-4ABF-959B-5C88A9F271D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74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E057A-3A6E-4ABF-959B-5C88A9F271D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72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E057A-3A6E-4ABF-959B-5C88A9F271D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98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E057A-3A6E-4ABF-959B-5C88A9F271D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5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E057A-3A6E-4ABF-959B-5C88A9F271D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09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E057A-3A6E-4ABF-959B-5C88A9F271DD}" type="slidenum">
              <a:rPr lang="sl-SI" smtClean="0"/>
              <a:pPr>
                <a:defRPr/>
              </a:pPr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601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cus_tekstura_RGB.jpg"/>
          <p:cNvPicPr>
            <a:picLocks noChangeAspect="1"/>
          </p:cNvPicPr>
          <p:nvPr userDrawn="1"/>
        </p:nvPicPr>
        <p:blipFill>
          <a:blip r:embed="rId2" cstate="print">
            <a:grayscl/>
            <a:lum bright="5000"/>
          </a:blip>
          <a:srcRect t="25090"/>
          <a:stretch>
            <a:fillRect/>
          </a:stretch>
        </p:blipFill>
        <p:spPr>
          <a:xfrm>
            <a:off x="1118" y="0"/>
            <a:ext cx="9144000" cy="3074739"/>
          </a:xfrm>
          <a:prstGeom prst="rect">
            <a:avLst/>
          </a:prstGeom>
        </p:spPr>
      </p:pic>
      <p:pic>
        <p:nvPicPr>
          <p:cNvPr id="8" name="Picture 2" descr="C:\Documents and Settings\Lena\My Documents\Locus word\Locus_znak in logotip_RGB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644" y="269836"/>
            <a:ext cx="1458781" cy="68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21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Lena\My Documents\Locus word\Locus_znak in logotip_RGB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12644" y="270220"/>
            <a:ext cx="1458781" cy="679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41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ena\My Documents\Locus word\Locus_znak in logotip_RGB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644" y="269836"/>
            <a:ext cx="1458781" cy="68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F1CD-D6A4-4F23-831F-5A1C7066E3B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956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FA62-5AEE-46D3-AE7A-B6F62B6368EA}" type="slidenum">
              <a:rPr lang="sl-SI" smtClean="0"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53" r:id="rId3"/>
    <p:sldLayoutId id="2147483758" r:id="rId4"/>
    <p:sldLayoutId id="214748376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cus_tekstura_RGB.jpg"/>
          <p:cNvPicPr>
            <a:picLocks noChangeAspect="1"/>
          </p:cNvPicPr>
          <p:nvPr/>
        </p:nvPicPr>
        <p:blipFill>
          <a:blip r:embed="rId3" cstate="print">
            <a:grayscl/>
            <a:lum bright="3000"/>
          </a:blip>
          <a:srcRect t="25090"/>
          <a:stretch>
            <a:fillRect/>
          </a:stretch>
        </p:blipFill>
        <p:spPr>
          <a:xfrm>
            <a:off x="2031" y="0"/>
            <a:ext cx="9144000" cy="307473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74702" y="2989781"/>
            <a:ext cx="7505290" cy="34405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l-SI" dirty="0">
              <a:latin typeface="+mj-lt"/>
            </a:endParaRPr>
          </a:p>
          <a:p>
            <a:pPr>
              <a:defRPr/>
            </a:pPr>
            <a:r>
              <a:rPr lang="en-US" sz="3200" dirty="0">
                <a:solidFill>
                  <a:srgbClr val="7BA4DB"/>
                </a:solidFill>
                <a:latin typeface="+mj-lt"/>
                <a:ea typeface="+mj-ea"/>
                <a:cs typeface="+mj-cs"/>
              </a:rPr>
              <a:t>KATEGORIZACIJA OBČINSKIH CEST V</a:t>
            </a:r>
          </a:p>
          <a:p>
            <a:pPr>
              <a:defRPr/>
            </a:pPr>
            <a:r>
              <a:rPr lang="en-US" sz="3200" dirty="0">
                <a:solidFill>
                  <a:srgbClr val="7BA4DB"/>
                </a:solidFill>
                <a:latin typeface="+mj-lt"/>
                <a:ea typeface="+mj-ea"/>
                <a:cs typeface="+mj-cs"/>
              </a:rPr>
              <a:t>OBČINI </a:t>
            </a:r>
            <a:r>
              <a:rPr lang="sl-SI" sz="3200" dirty="0">
                <a:solidFill>
                  <a:srgbClr val="7BA4DB"/>
                </a:solidFill>
                <a:latin typeface="+mj-lt"/>
                <a:ea typeface="+mj-ea"/>
                <a:cs typeface="+mj-cs"/>
              </a:rPr>
              <a:t>VRANSKO</a:t>
            </a:r>
            <a:endParaRPr lang="en-US" sz="3200" dirty="0">
              <a:solidFill>
                <a:srgbClr val="7BA4DB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+mj-lt"/>
                <a:ea typeface="+mj-ea"/>
                <a:cs typeface="+mj-cs"/>
              </a:rPr>
              <a:t>Predstavitev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Občinskemu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svetu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latin typeface="+mj-lt"/>
                <a:ea typeface="+mj-ea"/>
                <a:cs typeface="+mj-cs"/>
              </a:rPr>
              <a:t>Uroš Košir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600" dirty="0">
                <a:latin typeface="+mj-lt"/>
                <a:ea typeface="+mj-ea"/>
                <a:cs typeface="+mj-cs"/>
              </a:rPr>
              <a:t>Vransko</a:t>
            </a:r>
            <a:r>
              <a:rPr lang="en-US" sz="1600" dirty="0">
                <a:latin typeface="+mj-lt"/>
                <a:ea typeface="+mj-ea"/>
                <a:cs typeface="+mj-cs"/>
              </a:rPr>
              <a:t>, </a:t>
            </a:r>
            <a:r>
              <a:rPr lang="sl-SI" sz="1600" dirty="0">
                <a:latin typeface="+mj-lt"/>
                <a:ea typeface="+mj-ea"/>
                <a:cs typeface="+mj-cs"/>
              </a:rPr>
              <a:t>5</a:t>
            </a:r>
            <a:r>
              <a:rPr lang="en-US" sz="1600" dirty="0">
                <a:latin typeface="+mj-lt"/>
                <a:ea typeface="+mj-ea"/>
                <a:cs typeface="+mj-cs"/>
              </a:rPr>
              <a:t>.</a:t>
            </a:r>
            <a:r>
              <a:rPr lang="sl-SI" sz="1600" dirty="0">
                <a:latin typeface="+mj-lt"/>
                <a:ea typeface="+mj-ea"/>
                <a:cs typeface="+mj-cs"/>
              </a:rPr>
              <a:t> 2</a:t>
            </a:r>
            <a:r>
              <a:rPr lang="en-US" sz="1600" dirty="0">
                <a:latin typeface="+mj-lt"/>
                <a:ea typeface="+mj-ea"/>
                <a:cs typeface="+mj-cs"/>
              </a:rPr>
              <a:t>.</a:t>
            </a:r>
            <a:r>
              <a:rPr lang="sl-SI" sz="1600" dirty="0">
                <a:latin typeface="+mj-lt"/>
                <a:ea typeface="+mj-ea"/>
                <a:cs typeface="+mj-cs"/>
              </a:rPr>
              <a:t> </a:t>
            </a:r>
            <a:r>
              <a:rPr lang="en-US" sz="1600" dirty="0">
                <a:latin typeface="+mj-lt"/>
                <a:ea typeface="+mj-ea"/>
                <a:cs typeface="+mj-cs"/>
              </a:rPr>
              <a:t>201</a:t>
            </a:r>
            <a:r>
              <a:rPr lang="sl-SI" sz="1600" dirty="0">
                <a:latin typeface="+mj-lt"/>
                <a:ea typeface="+mj-ea"/>
                <a:cs typeface="+mj-cs"/>
              </a:rPr>
              <a:t>9</a:t>
            </a:r>
            <a:endParaRPr lang="sl-SI" sz="1600" dirty="0">
              <a:latin typeface="+mj-lt"/>
              <a:ea typeface="Times New Roman"/>
              <a:cs typeface="Times New Roman"/>
            </a:endParaRPr>
          </a:p>
        </p:txBody>
      </p:sp>
      <p:pic>
        <p:nvPicPr>
          <p:cNvPr id="9" name="Picture 2" descr="C:\Documents and Settings\Lena\My Documents\Locus word\Locus_znak in logotip_RGB.jpg"/>
          <p:cNvPicPr>
            <a:picLocks noChangeAspect="1" noChangeArrowheads="1"/>
          </p:cNvPicPr>
          <p:nvPr/>
        </p:nvPicPr>
        <p:blipFill>
          <a:blip r:embed="rId4" cstate="print"/>
          <a:srcRect t="15475" r="8560" b="16547"/>
          <a:stretch>
            <a:fillRect/>
          </a:stretch>
        </p:blipFill>
        <p:spPr bwMode="auto">
          <a:xfrm>
            <a:off x="812800" y="1790977"/>
            <a:ext cx="1767840" cy="61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589864" y="212830"/>
            <a:ext cx="5822031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LOCUS prostorske informacijske rešitve d.o.o.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Ljubljanska cesta 76 </a:t>
            </a:r>
            <a:r>
              <a:rPr lang="sl-SI" sz="900" b="1" dirty="0">
                <a:solidFill>
                  <a:srgbClr val="7BA4DB"/>
                </a:solidFill>
                <a:latin typeface="+mj-lt"/>
                <a:ea typeface="Times New Roman"/>
                <a:cs typeface="Times New Roman"/>
              </a:rPr>
              <a:t>I</a:t>
            </a:r>
            <a:r>
              <a:rPr lang="sl-SI" sz="9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1230 Domžale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5869" y="1915248"/>
            <a:ext cx="3152570" cy="60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120000"/>
              </a:lnSpc>
              <a:spcAft>
                <a:spcPts val="0"/>
              </a:spcAft>
              <a:buClr>
                <a:srgbClr val="004459"/>
              </a:buClr>
              <a:buSzPct val="120000"/>
            </a:pPr>
            <a:r>
              <a:rPr lang="sl-SI" sz="2400" b="1" dirty="0">
                <a:solidFill>
                  <a:srgbClr val="7BA4DB"/>
                </a:solidFill>
                <a:latin typeface="+mj-lt"/>
                <a:cs typeface="Arial" pitchFamily="34" charset="0"/>
              </a:rPr>
              <a:t>NOVE KATEGORIZACIJE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DD5C45-598D-4282-8684-8737CC4C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69" y="3107408"/>
            <a:ext cx="2631460" cy="94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120000"/>
              </a:lnSpc>
              <a:spcAft>
                <a:spcPts val="0"/>
              </a:spcAft>
              <a:buClr>
                <a:srgbClr val="004459"/>
              </a:buClr>
              <a:buSzPct val="120000"/>
            </a:pPr>
            <a:r>
              <a:rPr lang="sl-SI" sz="2400" b="1" dirty="0">
                <a:solidFill>
                  <a:srgbClr val="7BA4DB"/>
                </a:solidFill>
                <a:latin typeface="+mj-lt"/>
                <a:cs typeface="Arial" pitchFamily="34" charset="0"/>
              </a:rPr>
              <a:t>JP 916023</a:t>
            </a:r>
          </a:p>
          <a:p>
            <a:pPr marL="457200" indent="-457200">
              <a:lnSpc>
                <a:spcPct val="120000"/>
              </a:lnSpc>
              <a:spcAft>
                <a:spcPts val="0"/>
              </a:spcAft>
              <a:buClr>
                <a:srgbClr val="004459"/>
              </a:buClr>
              <a:buSzPct val="120000"/>
            </a:pPr>
            <a:r>
              <a:rPr lang="sl-SI" sz="2400" dirty="0">
                <a:solidFill>
                  <a:srgbClr val="7BA4DB"/>
                </a:solidFill>
                <a:latin typeface="+mj-lt"/>
                <a:cs typeface="Arial" pitchFamily="34" charset="0"/>
              </a:rPr>
              <a:t>(ČEPLJE – GROFICE)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3DFE49-F616-4427-A09A-E53E07BA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31" y="1539376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250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0000" y="1440000"/>
            <a:ext cx="7955280" cy="7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7BA4D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DD5C45-598D-4282-8684-8737CC4C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79" y="1839598"/>
            <a:ext cx="3390451" cy="38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JP 916032</a:t>
            </a:r>
          </a:p>
          <a:p>
            <a:pPr marL="457200" marR="0" lvl="0" indent="-45720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(OSNOVNA ŠOLA -ŠPORTNA DVORANA)</a:t>
            </a:r>
          </a:p>
          <a:p>
            <a:pPr marL="457200" marR="0" lvl="0" indent="-45720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endParaRPr lang="sl-SI" sz="2400" dirty="0">
              <a:solidFill>
                <a:srgbClr val="7BA4DB"/>
              </a:solidFill>
              <a:latin typeface="Calibri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endParaRPr lang="sl-SI" sz="2400" dirty="0">
              <a:solidFill>
                <a:srgbClr val="7BA4DB"/>
              </a:solidFill>
              <a:latin typeface="Calibri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JP 916033</a:t>
            </a:r>
          </a:p>
          <a:p>
            <a:pPr marL="457200" marR="0" lvl="0" indent="-45720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lang="sl-SI" sz="2400" dirty="0">
                <a:solidFill>
                  <a:srgbClr val="7BA4DB"/>
                </a:solidFill>
                <a:latin typeface="Calibri"/>
                <a:cs typeface="Arial" pitchFamily="34" charset="0"/>
              </a:rPr>
              <a:t>(OSNOVNA ŠOLA -KRISTOVIČ)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7BA4D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0A87E-717B-466E-A51B-88E370A23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21" y="1592399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958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0000" y="1440000"/>
            <a:ext cx="7955280" cy="7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7BA4D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DD5C45-598D-4282-8684-8737CC4C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03" y="1902116"/>
            <a:ext cx="2995255" cy="94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JP 916034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(ODCEP PRAPROTNIK)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E9B08-6FA9-4579-AF87-2058E96A5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89" y="1902116"/>
            <a:ext cx="4348745" cy="43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17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0000" y="1440000"/>
            <a:ext cx="7955280" cy="7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7BA4D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DD5C45-598D-4282-8684-8737CC4C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20" y="1927023"/>
            <a:ext cx="3598606" cy="1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JP 916174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(ZABORŠT – OB AVTOCESTI)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CCC172-3583-4E3A-BB6A-9DB5AF57D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23" y="1895009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07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0000" y="1440000"/>
            <a:ext cx="7955280" cy="7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7BA4D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DD5C45-598D-4282-8684-8737CC4C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29" y="1823700"/>
            <a:ext cx="2975589" cy="114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JP 916302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(BRODE - GRAŠČINA)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CC047B-8A53-42A0-BCF3-A527F15BA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1" y="18237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52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1948" y="1351935"/>
            <a:ext cx="2788776" cy="131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PODALJŠANJE KATEGORIZACIJE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DD5C45-598D-4282-8684-8737CC4C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40" y="3107408"/>
            <a:ext cx="2788776" cy="147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JP 992531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(PREKOPA - JEVŠE - LETONIJA)</a:t>
            </a:r>
          </a:p>
        </p:txBody>
      </p:sp>
      <p:pic>
        <p:nvPicPr>
          <p:cNvPr id="4098" name="Picture 2" descr="CESTE">
            <a:extLst>
              <a:ext uri="{FF2B5EF4-FFF2-40B4-BE49-F238E27FC236}">
                <a16:creationId xmlns:a16="http://schemas.microsoft.com/office/drawing/2014/main" id="{C6F7820F-B3EC-4150-8CAC-65A11375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34" y="1351935"/>
            <a:ext cx="432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8456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0000" y="1440000"/>
            <a:ext cx="7955280" cy="7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7BA4D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DD5C45-598D-4282-8684-8737CC4C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53" y="1637130"/>
            <a:ext cx="3132906" cy="114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JP 916221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(VIDEM – PO ZAVRTEH)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5918E49-7A32-45CD-8E3E-E27C0A29D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53" y="4080328"/>
            <a:ext cx="3132906" cy="114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kumimoji="0" lang="sl-SI" sz="2400" i="0" u="sng" strike="noStrike" kern="1200" cap="none" spc="0" normalizeH="0" baseline="0" noProof="0" dirty="0">
                <a:ln>
                  <a:noFill/>
                </a:ln>
                <a:solidFill>
                  <a:srgbClr val="7BA4D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OPOMBA: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4459"/>
              </a:buClr>
              <a:buSzPct val="120000"/>
              <a:buFontTx/>
              <a:buNone/>
              <a:tabLst/>
              <a:defRPr/>
            </a:pPr>
            <a:r>
              <a:rPr lang="sl-SI" sz="2400" dirty="0">
                <a:solidFill>
                  <a:srgbClr val="7BA4DB"/>
                </a:solidFill>
                <a:latin typeface="Calibri"/>
                <a:cs typeface="Arial" pitchFamily="34" charset="0"/>
              </a:rPr>
              <a:t>odsek v delu spremembe ni lastniško urejen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7BA4DB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1B199-62D6-4B11-99A4-803B0B93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80" y="1439999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86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Lena\My Documents\Locus word\Locus_znak in logotip_RGB.jpg"/>
          <p:cNvPicPr>
            <a:picLocks noChangeAspect="1" noChangeArrowheads="1"/>
          </p:cNvPicPr>
          <p:nvPr/>
        </p:nvPicPr>
        <p:blipFill>
          <a:blip r:embed="rId3" cstate="print"/>
          <a:srcRect t="15475" r="8560" b="16547"/>
          <a:stretch>
            <a:fillRect/>
          </a:stretch>
        </p:blipFill>
        <p:spPr bwMode="auto">
          <a:xfrm>
            <a:off x="812800" y="5140569"/>
            <a:ext cx="1767840" cy="612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589864" y="5795481"/>
            <a:ext cx="5822031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9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LOCUS prostorske informacijske rešitve d.o.o.</a:t>
            </a: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9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Ljubljanska cesta 76 </a:t>
            </a:r>
            <a:r>
              <a:rPr lang="sl-SI" sz="900" b="1" dirty="0">
                <a:solidFill>
                  <a:srgbClr val="7BA4DB"/>
                </a:solidFill>
                <a:latin typeface="Calibri"/>
                <a:ea typeface="Times New Roman"/>
                <a:cs typeface="Times New Roman"/>
              </a:rPr>
              <a:t>I</a:t>
            </a:r>
            <a:r>
              <a:rPr lang="sl-SI" sz="9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1230 Domžale</a:t>
            </a:r>
          </a:p>
        </p:txBody>
      </p:sp>
      <p:pic>
        <p:nvPicPr>
          <p:cNvPr id="8" name="Picture 7" descr="Locus_tekstura_RGB.jpg"/>
          <p:cNvPicPr>
            <a:picLocks noChangeAspect="1"/>
          </p:cNvPicPr>
          <p:nvPr/>
        </p:nvPicPr>
        <p:blipFill>
          <a:blip r:embed="rId4" cstate="print">
            <a:grayscl/>
            <a:lum bright="3000"/>
          </a:blip>
          <a:srcRect t="25090"/>
          <a:stretch>
            <a:fillRect/>
          </a:stretch>
        </p:blipFill>
        <p:spPr>
          <a:xfrm>
            <a:off x="0" y="0"/>
            <a:ext cx="9144000" cy="3074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66C7BE-124C-450B-9119-20BA505DCD2D}"/>
              </a:ext>
            </a:extLst>
          </p:cNvPr>
          <p:cNvSpPr txBox="1"/>
          <p:nvPr/>
        </p:nvSpPr>
        <p:spPr>
          <a:xfrm>
            <a:off x="1842868" y="2514995"/>
            <a:ext cx="545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BA4DB"/>
                </a:solidFill>
                <a:latin typeface="+mj-lt"/>
              </a:rPr>
              <a:t>HVALA ZA POZORNOST</a:t>
            </a:r>
            <a:endParaRPr lang="sl-SI" sz="4000" b="1" dirty="0">
              <a:solidFill>
                <a:srgbClr val="7BA4DB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E1384-89ED-4B5F-BEF3-29BB85400457}"/>
              </a:ext>
            </a:extLst>
          </p:cNvPr>
          <p:cNvSpPr txBox="1"/>
          <p:nvPr/>
        </p:nvSpPr>
        <p:spPr>
          <a:xfrm>
            <a:off x="2208628" y="3677836"/>
            <a:ext cx="472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latin typeface="+mj-lt"/>
              </a:rPr>
              <a:t>Uroš Košir</a:t>
            </a:r>
            <a:r>
              <a:rPr lang="en-US" sz="2000" dirty="0">
                <a:latin typeface="+mj-lt"/>
              </a:rPr>
              <a:t>, univ. dipl. inž. geod.</a:t>
            </a:r>
          </a:p>
          <a:p>
            <a:pPr algn="ctr"/>
            <a:r>
              <a:rPr lang="sl-SI" sz="2000" dirty="0" err="1">
                <a:latin typeface="+mj-lt"/>
              </a:rPr>
              <a:t>uros.kosir</a:t>
            </a:r>
            <a:r>
              <a:rPr lang="en-US" sz="2000" dirty="0">
                <a:latin typeface="+mj-lt"/>
              </a:rPr>
              <a:t>@locus.si</a:t>
            </a:r>
            <a:endParaRPr lang="sl-SI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548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25175</TotalTime>
  <Words>156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LOCUS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AKTI</dc:title>
  <dc:creator>Manca Jug</dc:creator>
  <cp:lastModifiedBy>Brigita Avbelj</cp:lastModifiedBy>
  <cp:revision>1388</cp:revision>
  <cp:lastPrinted>2014-01-12T13:22:24Z</cp:lastPrinted>
  <dcterms:created xsi:type="dcterms:W3CDTF">2002-09-29T11:51:14Z</dcterms:created>
  <dcterms:modified xsi:type="dcterms:W3CDTF">2019-02-04T12:20:39Z</dcterms:modified>
</cp:coreProperties>
</file>