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591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4802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6250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8123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1210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276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1314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2882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4015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000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8979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FBA80-0153-4316-96E4-5C934D5596D7}" type="datetimeFigureOut">
              <a:rPr lang="sl-SI" smtClean="0"/>
              <a:t>16. 06. 2017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BE8C5-945D-470F-9848-0398CD35CE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0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l-SI" sz="3600" dirty="0" smtClean="0"/>
              <a:t>ŽUPNIJSKA KARITAS NA OBISKU </a:t>
            </a:r>
            <a:r>
              <a:rPr lang="sl-SI" sz="3600" dirty="0" smtClean="0">
                <a:sym typeface="Wingdings" panose="05000000000000000000" pitchFamily="2" charset="2"/>
              </a:rPr>
              <a:t> </a:t>
            </a:r>
            <a:endParaRPr lang="sl-SI" sz="3600" dirty="0"/>
          </a:p>
        </p:txBody>
      </p:sp>
      <p:pic>
        <p:nvPicPr>
          <p:cNvPr id="5" name="Označba mesta slike 4"/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81" r="14381"/>
          <a:stretch>
            <a:fillRect/>
          </a:stretch>
        </p:blipFill>
        <p:spPr>
          <a:xfrm>
            <a:off x="5355820" y="531845"/>
            <a:ext cx="3499563" cy="2763287"/>
          </a:xfrm>
        </p:spPr>
      </p:pic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025" y="3771334"/>
            <a:ext cx="4572000" cy="257175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178" y="1449178"/>
            <a:ext cx="2752822" cy="4893906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57" y="4109828"/>
            <a:ext cx="3900215" cy="2188029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849" y="2057400"/>
            <a:ext cx="1992037" cy="199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22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5</Words>
  <Application>Microsoft Office PowerPoint</Application>
  <PresentationFormat>Širokozaslonsko</PresentationFormat>
  <Paragraphs>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Officeova tema</vt:lpstr>
      <vt:lpstr>ŽUPNIJSKA KARITAS NA OBISKU 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ŽUPNIJSKA KARITAS NA OBISKU </dc:title>
  <dc:creator>Darko</dc:creator>
  <cp:lastModifiedBy>Darko</cp:lastModifiedBy>
  <cp:revision>2</cp:revision>
  <dcterms:created xsi:type="dcterms:W3CDTF">2017-06-15T22:37:05Z</dcterms:created>
  <dcterms:modified xsi:type="dcterms:W3CDTF">2017-06-15T22:39:31Z</dcterms:modified>
</cp:coreProperties>
</file>