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1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1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08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326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2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3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0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743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5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19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6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6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13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4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73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5EA1A6-1456-4C37-9172-9498CEA1D817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543FCB-2F5B-481C-9D94-FCA532B429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3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4800" b="1" dirty="0" smtClean="0"/>
              <a:t>ROMANJE K BREZJANSKI MARIJI POMAGAJ</a:t>
            </a:r>
            <a:endParaRPr lang="sl-SI" sz="4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7" y="2488231"/>
            <a:ext cx="3286988" cy="3688732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80" y="2429360"/>
            <a:ext cx="2845836" cy="3747603"/>
          </a:xfrm>
        </p:spPr>
      </p:pic>
    </p:spTree>
    <p:extLst>
      <p:ext uri="{BB962C8B-B14F-4D97-AF65-F5344CB8AC3E}">
        <p14:creationId xmlns:p14="http://schemas.microsoft.com/office/powerpoint/2010/main" val="2160401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</Words>
  <Application>Microsoft Office PowerPoint</Application>
  <PresentationFormat>Širokozaslonsko</PresentationFormat>
  <Paragraphs>1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Garamond</vt:lpstr>
      <vt:lpstr>Naravno</vt:lpstr>
      <vt:lpstr>ROMANJE K BREZJANSKI MARIJI POMAGAJ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ROMANJE K BREZJANSKI MARIJI POMAGAJ</dc:title>
  <dc:creator>Darko</dc:creator>
  <cp:lastModifiedBy>Darko</cp:lastModifiedBy>
  <cp:revision>1</cp:revision>
  <dcterms:created xsi:type="dcterms:W3CDTF">2017-06-15T21:50:02Z</dcterms:created>
  <dcterms:modified xsi:type="dcterms:W3CDTF">2017-06-15T21:50:37Z</dcterms:modified>
</cp:coreProperties>
</file>