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735763" cy="98663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5867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5867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667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3200" b="0" i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400">
                <a:solidFill>
                  <a:schemeClr val="tx2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4267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933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667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24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2133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2133">
                <a:solidFill>
                  <a:schemeClr val="tx2"/>
                </a:solidFill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3733" b="0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4267">
                <a:solidFill>
                  <a:schemeClr val="bg1"/>
                </a:solidFill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2"/>
                </a:solidFill>
              </a:defRPr>
            </a:lvl1pPr>
          </a:lstStyle>
          <a:p>
            <a:fld id="{19E5D886-4C0C-4AB7-BCB0-6A69A904B4B0}" type="datetimeFigureOut">
              <a:rPr lang="sl-SI" smtClean="0"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2"/>
                </a:solidFill>
              </a:defRPr>
            </a:lvl1pPr>
          </a:lstStyle>
          <a:p>
            <a:fld id="{3F10F988-B6C5-4AF2-8FFF-F4794D1F563B}" type="slidenum">
              <a:rPr lang="sl-SI" smtClean="0"/>
              <a:t>‹#›</a:t>
            </a:fld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51" indent="-365751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68331" indent="-365751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933" kern="1200">
          <a:solidFill>
            <a:schemeClr val="tx2"/>
          </a:solidFill>
          <a:latin typeface="+mn-lt"/>
          <a:ea typeface="+mn-ea"/>
          <a:cs typeface="+mn-cs"/>
        </a:defRPr>
      </a:lvl2pPr>
      <a:lvl3pPr marL="1140855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1523962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950671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133" kern="1200">
          <a:solidFill>
            <a:schemeClr val="tx2"/>
          </a:solidFill>
          <a:latin typeface="+mn-lt"/>
          <a:ea typeface="+mn-ea"/>
          <a:cs typeface="+mn-cs"/>
        </a:defRPr>
      </a:lvl5pPr>
      <a:lvl6pPr marL="2377381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804090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3230799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3657509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F4B8BB3A-4EFF-477E-B852-ECFCC5259E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2"/>
            <a:ext cx="6858000" cy="25736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Slika 10" descr="https://docs.google.com/uc?id=0ByiqdHBJHGUBRXluMWhKNlB3MGc&amp;export=downloa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57787"/>
            <a:ext cx="2204864" cy="1605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lika 9" descr="C:\Users\Urska\Desktop\zkts 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423" y="7747320"/>
            <a:ext cx="1398028" cy="135629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552333"/>
              </p:ext>
            </p:extLst>
          </p:nvPr>
        </p:nvGraphicFramePr>
        <p:xfrm>
          <a:off x="548680" y="2610809"/>
          <a:ext cx="5919345" cy="342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9131">
                <a:tc>
                  <a:txBody>
                    <a:bodyPr/>
                    <a:lstStyle/>
                    <a:p>
                      <a:pPr algn="ctr"/>
                      <a:r>
                        <a:rPr lang="sl-SI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Datum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Kraj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Cena odrasli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Cena</a:t>
                      </a:r>
                      <a:r>
                        <a:rPr lang="sl-SI" sz="14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otroci (2006-2015)</a:t>
                      </a:r>
                      <a:endParaRPr lang="sl-SI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458"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8.</a:t>
                      </a:r>
                      <a:r>
                        <a:rPr lang="sl-SI" sz="1900" b="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1. </a:t>
                      </a:r>
                      <a:r>
                        <a:rPr lang="sl-SI" sz="1800" b="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2022</a:t>
                      </a:r>
                      <a:endParaRPr lang="sl-SI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NASSFELD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52,00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35,00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101"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22. 1. </a:t>
                      </a:r>
                      <a:r>
                        <a:rPr lang="sl-SI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BAD KLEINKIRCHEIM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52,00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35,00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101681747"/>
                  </a:ext>
                </a:extLst>
              </a:tr>
              <a:tr h="527787"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5. 2. </a:t>
                      </a:r>
                      <a:r>
                        <a:rPr lang="sl-SI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TURRACHER HOHE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55,00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35,00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529761934"/>
                  </a:ext>
                </a:extLst>
              </a:tr>
              <a:tr h="529726"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19. 2. </a:t>
                      </a:r>
                      <a:r>
                        <a:rPr lang="sl-SI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GERLITZEN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50,00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32,00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27004233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5. 3. </a:t>
                      </a:r>
                      <a:r>
                        <a:rPr lang="sl-SI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KATSCHBERG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55,00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9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35,00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179113654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2276872" y="733720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Cene so v EUR.</a:t>
            </a:r>
          </a:p>
          <a:p>
            <a:r>
              <a:rPr lang="sl-SI" sz="1600" dirty="0"/>
              <a:t>Minimalno število potnikov: 40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-143622" y="1763391"/>
            <a:ext cx="7032781" cy="752883"/>
          </a:xfrm>
        </p:spPr>
        <p:txBody>
          <a:bodyPr>
            <a:noAutofit/>
          </a:bodyPr>
          <a:lstStyle/>
          <a:p>
            <a:r>
              <a:rPr lang="sl-SI" sz="3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SMUČARSKI DNEVI 2021-2022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484016" y="6477335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Prijave sprejemamo: ZKTŠ VRANSKO, 041 238 749 ali suzana.blatnik@zktsvransko.si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1693" y="8928100"/>
            <a:ext cx="76962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08E5B7F-976F-47E9-835E-55615D0C1D82}"/>
              </a:ext>
            </a:extLst>
          </p:cNvPr>
          <p:cNvSpPr txBox="1"/>
          <p:nvPr/>
        </p:nvSpPr>
        <p:spPr>
          <a:xfrm>
            <a:off x="3365127" y="8326741"/>
            <a:ext cx="34182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i="0" dirty="0">
                <a:solidFill>
                  <a:srgbClr val="C00000"/>
                </a:solidFill>
                <a:effectLst/>
                <a:latin typeface="Montserrat"/>
              </a:rPr>
              <a:t>V Avstriji je za smučanje trenutno v veljavi pogoj 2G – PC. </a:t>
            </a:r>
            <a:endParaRPr lang="sl-SI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396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ovita">
  <a:themeElements>
    <a:clrScheme name="Valovit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lovit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lovit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1034</TotalTime>
  <Words>94</Words>
  <Application>Microsoft Office PowerPoint</Application>
  <PresentationFormat>Diaprojekcija na zaslonu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Candara</vt:lpstr>
      <vt:lpstr>Century Gothic</vt:lpstr>
      <vt:lpstr>Montserrat</vt:lpstr>
      <vt:lpstr>Symbol</vt:lpstr>
      <vt:lpstr>Valovita</vt:lpstr>
      <vt:lpstr>SMUČARSKI DNEVI 2021-2022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Smučanje v Avstriji  2017/2018</dc:title>
  <dc:creator>ZKTS Vransko PC1</dc:creator>
  <cp:lastModifiedBy>Suzana Blatnik</cp:lastModifiedBy>
  <cp:revision>28</cp:revision>
  <cp:lastPrinted>2021-11-30T11:09:58Z</cp:lastPrinted>
  <dcterms:created xsi:type="dcterms:W3CDTF">2017-11-16T12:57:11Z</dcterms:created>
  <dcterms:modified xsi:type="dcterms:W3CDTF">2021-12-10T13:03:00Z</dcterms:modified>
</cp:coreProperties>
</file>