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Default Extension="png" ContentType="image/png"/>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 id="2147483928" r:id="rId2"/>
    <p:sldMasterId id="2147483650" r:id="rId3"/>
  </p:sldMasterIdLst>
  <p:notesMasterIdLst>
    <p:notesMasterId r:id="rId12"/>
  </p:notesMasterIdLst>
  <p:handoutMasterIdLst>
    <p:handoutMasterId r:id="rId13"/>
  </p:handoutMasterIdLst>
  <p:sldIdLst>
    <p:sldId id="256" r:id="rId4"/>
    <p:sldId id="328" r:id="rId5"/>
    <p:sldId id="330" r:id="rId6"/>
    <p:sldId id="334" r:id="rId7"/>
    <p:sldId id="336" r:id="rId8"/>
    <p:sldId id="341" r:id="rId9"/>
    <p:sldId id="320" r:id="rId10"/>
    <p:sldId id="321" r:id="rId11"/>
  </p:sldIdLst>
  <p:sldSz cx="9144000" cy="6858000" type="screen4x3"/>
  <p:notesSz cx="6797675" cy="9926638"/>
  <p:embeddedFontLst>
    <p:embeddedFont>
      <p:font typeface="Calibri" pitchFamily="34" charset="0"/>
      <p:regular r:id="rId14"/>
      <p:bold r:id="rId15"/>
      <p:italic r:id="rId16"/>
      <p:boldItalic r:id="rId17"/>
    </p:embeddedFont>
    <p:embeddedFont>
      <p:font typeface="Republika" pitchFamily="2" charset="-18"/>
      <p:regular r:id="rId18"/>
      <p:bold r:id="rId19"/>
    </p:embeddedFont>
  </p:embeddedFontLst>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3CD4"/>
    <a:srgbClr val="4B7246"/>
    <a:srgbClr val="C02647"/>
    <a:srgbClr val="5DC04C"/>
    <a:srgbClr val="42CA6F"/>
    <a:srgbClr val="FF9900"/>
    <a:srgbClr val="990099"/>
    <a:srgbClr val="FF9933"/>
  </p:clrMru>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22" autoAdjust="0"/>
    <p:restoredTop sz="95561" autoAdjust="0"/>
  </p:normalViewPr>
  <p:slideViewPr>
    <p:cSldViewPr snapToGrid="0" snapToObjects="1">
      <p:cViewPr>
        <p:scale>
          <a:sx n="78" d="100"/>
          <a:sy n="78" d="100"/>
        </p:scale>
        <p:origin x="-132"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handoutMaster" Target="handoutMasters/handoutMaster1.xml"/><Relationship Id="rId18" Type="http://schemas.openxmlformats.org/officeDocument/2006/relationships/font" Target="fonts/font5.fntdata"/><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notesMaster" Target="notesMasters/notesMaster1.xml"/><Relationship Id="rId17" Type="http://schemas.openxmlformats.org/officeDocument/2006/relationships/font" Target="fonts/font4.fntdata"/><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font" Target="fonts/font2.fntdata"/><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font" Target="fonts/font6.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font" Target="fonts/font1.fntdata"/><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2946400" cy="496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6065" tIns="48032" rIns="96065" bIns="48032" numCol="1" anchor="t" anchorCtr="0" compatLnSpc="1">
            <a:prstTxWarp prst="textNoShape">
              <a:avLst/>
            </a:prstTxWarp>
          </a:bodyPr>
          <a:lstStyle>
            <a:lvl1pPr defTabSz="479425">
              <a:defRPr sz="1300">
                <a:latin typeface="Calibri" pitchFamily="34" charset="0"/>
              </a:defRPr>
            </a:lvl1pPr>
          </a:lstStyle>
          <a:p>
            <a:pPr>
              <a:defRPr/>
            </a:pPr>
            <a:endParaRPr lang="sl-SI"/>
          </a:p>
        </p:txBody>
      </p:sp>
      <p:sp>
        <p:nvSpPr>
          <p:cNvPr id="57347" name="Rectangle 3"/>
          <p:cNvSpPr>
            <a:spLocks noGrp="1" noChangeArrowheads="1"/>
          </p:cNvSpPr>
          <p:nvPr>
            <p:ph type="dt" sz="quarter" idx="1"/>
          </p:nvPr>
        </p:nvSpPr>
        <p:spPr bwMode="auto">
          <a:xfrm>
            <a:off x="3849688" y="0"/>
            <a:ext cx="2946400" cy="496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6065" tIns="48032" rIns="96065" bIns="48032" numCol="1" anchor="t" anchorCtr="0" compatLnSpc="1">
            <a:prstTxWarp prst="textNoShape">
              <a:avLst/>
            </a:prstTxWarp>
          </a:bodyPr>
          <a:lstStyle>
            <a:lvl1pPr algn="r" defTabSz="479425">
              <a:defRPr sz="1300">
                <a:latin typeface="Calibri" pitchFamily="34" charset="0"/>
              </a:defRPr>
            </a:lvl1pPr>
          </a:lstStyle>
          <a:p>
            <a:pPr>
              <a:defRPr/>
            </a:pPr>
            <a:fld id="{17F623D2-2248-4C5F-8874-76004C384E12}" type="datetimeFigureOut">
              <a:rPr lang="sl-SI"/>
              <a:pPr>
                <a:defRPr/>
              </a:pPr>
              <a:t>23.4.2013</a:t>
            </a:fld>
            <a:endParaRPr lang="sl-SI"/>
          </a:p>
        </p:txBody>
      </p:sp>
      <p:sp>
        <p:nvSpPr>
          <p:cNvPr id="57348" name="Rectangle 4"/>
          <p:cNvSpPr>
            <a:spLocks noGrp="1" noChangeArrowheads="1"/>
          </p:cNvSpPr>
          <p:nvPr>
            <p:ph type="ftr" sz="quarter" idx="2"/>
          </p:nvPr>
        </p:nvSpPr>
        <p:spPr bwMode="auto">
          <a:xfrm>
            <a:off x="0" y="9428163"/>
            <a:ext cx="2946400" cy="496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6065" tIns="48032" rIns="96065" bIns="48032" numCol="1" anchor="b" anchorCtr="0" compatLnSpc="1">
            <a:prstTxWarp prst="textNoShape">
              <a:avLst/>
            </a:prstTxWarp>
          </a:bodyPr>
          <a:lstStyle>
            <a:lvl1pPr defTabSz="479425">
              <a:defRPr sz="1300">
                <a:latin typeface="Calibri" pitchFamily="34" charset="0"/>
              </a:defRPr>
            </a:lvl1pPr>
          </a:lstStyle>
          <a:p>
            <a:pPr>
              <a:defRPr/>
            </a:pPr>
            <a:endParaRPr lang="sl-SI"/>
          </a:p>
        </p:txBody>
      </p:sp>
      <p:sp>
        <p:nvSpPr>
          <p:cNvPr id="57349" name="Rectangle 5"/>
          <p:cNvSpPr>
            <a:spLocks noGrp="1" noChangeArrowheads="1"/>
          </p:cNvSpPr>
          <p:nvPr>
            <p:ph type="sldNum" sz="quarter" idx="3"/>
          </p:nvPr>
        </p:nvSpPr>
        <p:spPr bwMode="auto">
          <a:xfrm>
            <a:off x="3849688" y="9428163"/>
            <a:ext cx="2946400" cy="496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6065" tIns="48032" rIns="96065" bIns="48032" numCol="1" anchor="b" anchorCtr="0" compatLnSpc="1">
            <a:prstTxWarp prst="textNoShape">
              <a:avLst/>
            </a:prstTxWarp>
          </a:bodyPr>
          <a:lstStyle>
            <a:lvl1pPr algn="r" defTabSz="479425">
              <a:defRPr sz="1300">
                <a:latin typeface="Calibri" pitchFamily="34" charset="0"/>
              </a:defRPr>
            </a:lvl1pPr>
          </a:lstStyle>
          <a:p>
            <a:pPr>
              <a:defRPr/>
            </a:pPr>
            <a:fld id="{0031D20E-E2F6-480B-8C4D-2AACE74FD3F5}" type="slidenum">
              <a:rPr lang="sl-SI"/>
              <a:pPr>
                <a:defRPr/>
              </a:pPr>
              <a:t>‹#›</a:t>
            </a:fld>
            <a:endParaRPr lang="sl-SI"/>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bwMode="auto">
          <a:xfrm>
            <a:off x="0" y="0"/>
            <a:ext cx="2946400" cy="496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560" tIns="45780" rIns="91560" bIns="45780" numCol="1" anchor="t" anchorCtr="0" compatLnSpc="1">
            <a:prstTxWarp prst="textNoShape">
              <a:avLst/>
            </a:prstTxWarp>
          </a:bodyPr>
          <a:lstStyle>
            <a:lvl1pPr defTabSz="458788">
              <a:defRPr sz="1200">
                <a:latin typeface="Calibri" pitchFamily="34" charset="0"/>
              </a:defRPr>
            </a:lvl1pPr>
          </a:lstStyle>
          <a:p>
            <a:pPr>
              <a:defRPr/>
            </a:pPr>
            <a:endParaRPr lang="sl-SI"/>
          </a:p>
        </p:txBody>
      </p:sp>
      <p:sp>
        <p:nvSpPr>
          <p:cNvPr id="63491" name="Rectangle 3"/>
          <p:cNvSpPr>
            <a:spLocks noGrp="1" noChangeArrowheads="1"/>
          </p:cNvSpPr>
          <p:nvPr>
            <p:ph type="dt" idx="1"/>
          </p:nvPr>
        </p:nvSpPr>
        <p:spPr bwMode="auto">
          <a:xfrm>
            <a:off x="3849688" y="0"/>
            <a:ext cx="2946400" cy="496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560" tIns="45780" rIns="91560" bIns="45780" numCol="1" anchor="t" anchorCtr="0" compatLnSpc="1">
            <a:prstTxWarp prst="textNoShape">
              <a:avLst/>
            </a:prstTxWarp>
          </a:bodyPr>
          <a:lstStyle>
            <a:lvl1pPr algn="r" defTabSz="458788">
              <a:defRPr sz="1200">
                <a:latin typeface="Calibri" pitchFamily="34" charset="0"/>
              </a:defRPr>
            </a:lvl1pPr>
          </a:lstStyle>
          <a:p>
            <a:pPr>
              <a:defRPr/>
            </a:pPr>
            <a:fld id="{BF56D396-FB8A-407C-81F3-3ED39C7F300B}" type="datetimeFigureOut">
              <a:rPr lang="sl-SI"/>
              <a:pPr>
                <a:defRPr/>
              </a:pPr>
              <a:t>23.4.2013</a:t>
            </a:fld>
            <a:endParaRPr lang="sl-SI"/>
          </a:p>
        </p:txBody>
      </p:sp>
      <p:sp>
        <p:nvSpPr>
          <p:cNvPr id="18436" name="Rectangle 4"/>
          <p:cNvSpPr>
            <a:spLocks noRot="1" noChangeArrowheads="1" noTextEdit="1"/>
          </p:cNvSpPr>
          <p:nvPr>
            <p:ph type="sldImg" idx="2"/>
          </p:nvPr>
        </p:nvSpPr>
        <p:spPr bwMode="auto">
          <a:xfrm>
            <a:off x="919163" y="744538"/>
            <a:ext cx="4960937" cy="3721100"/>
          </a:xfrm>
          <a:prstGeom prst="rect">
            <a:avLst/>
          </a:prstGeom>
          <a:noFill/>
          <a:ln w="9525">
            <a:solidFill>
              <a:srgbClr val="000000"/>
            </a:solidFill>
            <a:miter lim="800000"/>
            <a:headEnd/>
            <a:tailEnd/>
          </a:ln>
        </p:spPr>
      </p:sp>
      <p:sp>
        <p:nvSpPr>
          <p:cNvPr id="63493" name="Rectangle 5"/>
          <p:cNvSpPr>
            <a:spLocks noGrp="1" noChangeArrowheads="1"/>
          </p:cNvSpPr>
          <p:nvPr>
            <p:ph type="body" sz="quarter" idx="3"/>
          </p:nvPr>
        </p:nvSpPr>
        <p:spPr bwMode="auto">
          <a:xfrm>
            <a:off x="679450" y="4714875"/>
            <a:ext cx="5438775" cy="4467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560" tIns="45780" rIns="91560" bIns="45780" numCol="1" anchor="t" anchorCtr="0" compatLnSpc="1">
            <a:prstTxWarp prst="textNoShape">
              <a:avLst/>
            </a:prstTxWarp>
          </a:bodyPr>
          <a:lstStyle/>
          <a:p>
            <a:pPr lvl="0"/>
            <a:r>
              <a:rPr lang="sl-SI" noProof="0" smtClean="0"/>
              <a:t>Kliknite, če želite urediti sloge besedila matrice</a:t>
            </a:r>
          </a:p>
          <a:p>
            <a:pPr lvl="1"/>
            <a:r>
              <a:rPr lang="sl-SI" noProof="0" smtClean="0"/>
              <a:t>Druga raven</a:t>
            </a:r>
          </a:p>
          <a:p>
            <a:pPr lvl="2"/>
            <a:r>
              <a:rPr lang="sl-SI" noProof="0" smtClean="0"/>
              <a:t>Tretja raven</a:t>
            </a:r>
          </a:p>
          <a:p>
            <a:pPr lvl="3"/>
            <a:r>
              <a:rPr lang="sl-SI" noProof="0" smtClean="0"/>
              <a:t>Četrta raven</a:t>
            </a:r>
          </a:p>
          <a:p>
            <a:pPr lvl="4"/>
            <a:r>
              <a:rPr lang="sl-SI" noProof="0" smtClean="0"/>
              <a:t>Peta raven</a:t>
            </a:r>
          </a:p>
        </p:txBody>
      </p:sp>
      <p:sp>
        <p:nvSpPr>
          <p:cNvPr id="63494" name="Rectangle 6"/>
          <p:cNvSpPr>
            <a:spLocks noGrp="1" noChangeArrowheads="1"/>
          </p:cNvSpPr>
          <p:nvPr>
            <p:ph type="ftr" sz="quarter" idx="4"/>
          </p:nvPr>
        </p:nvSpPr>
        <p:spPr bwMode="auto">
          <a:xfrm>
            <a:off x="0" y="9428163"/>
            <a:ext cx="2946400" cy="496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560" tIns="45780" rIns="91560" bIns="45780" numCol="1" anchor="b" anchorCtr="0" compatLnSpc="1">
            <a:prstTxWarp prst="textNoShape">
              <a:avLst/>
            </a:prstTxWarp>
          </a:bodyPr>
          <a:lstStyle>
            <a:lvl1pPr defTabSz="458788">
              <a:defRPr sz="1200">
                <a:latin typeface="Calibri" pitchFamily="34" charset="0"/>
              </a:defRPr>
            </a:lvl1pPr>
          </a:lstStyle>
          <a:p>
            <a:pPr>
              <a:defRPr/>
            </a:pPr>
            <a:endParaRPr lang="sl-SI"/>
          </a:p>
        </p:txBody>
      </p:sp>
      <p:sp>
        <p:nvSpPr>
          <p:cNvPr id="63495" name="Rectangle 7"/>
          <p:cNvSpPr>
            <a:spLocks noGrp="1" noChangeArrowheads="1"/>
          </p:cNvSpPr>
          <p:nvPr>
            <p:ph type="sldNum" sz="quarter" idx="5"/>
          </p:nvPr>
        </p:nvSpPr>
        <p:spPr bwMode="auto">
          <a:xfrm>
            <a:off x="3849688" y="9428163"/>
            <a:ext cx="2946400" cy="496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560" tIns="45780" rIns="91560" bIns="45780" numCol="1" anchor="b" anchorCtr="0" compatLnSpc="1">
            <a:prstTxWarp prst="textNoShape">
              <a:avLst/>
            </a:prstTxWarp>
          </a:bodyPr>
          <a:lstStyle>
            <a:lvl1pPr algn="r" defTabSz="458788">
              <a:defRPr sz="1200">
                <a:latin typeface="Calibri" pitchFamily="34" charset="0"/>
              </a:defRPr>
            </a:lvl1pPr>
          </a:lstStyle>
          <a:p>
            <a:pPr>
              <a:defRPr/>
            </a:pPr>
            <a:fld id="{DB87705D-88C2-44FD-9BF7-E7337BF09D48}" type="slidenum">
              <a:rPr lang="sl-SI"/>
              <a:pPr>
                <a:defRPr/>
              </a:pPr>
              <a:t>‹#›</a:t>
            </a:fld>
            <a:endParaRPr lang="sl-SI"/>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Rot="1" noChangeArrowheads="1" noTextEdit="1"/>
          </p:cNvSpPr>
          <p:nvPr>
            <p:ph type="sldImg"/>
          </p:nvPr>
        </p:nvSpPr>
        <p:spPr>
          <a:ln/>
        </p:spPr>
      </p:sp>
      <p:sp>
        <p:nvSpPr>
          <p:cNvPr id="19459" name="Rectangle 3"/>
          <p:cNvSpPr>
            <a:spLocks noGrp="1" noChangeArrowheads="1"/>
          </p:cNvSpPr>
          <p:nvPr>
            <p:ph type="body" idx="1"/>
          </p:nvPr>
        </p:nvSpPr>
        <p:spPr>
          <a:noFill/>
        </p:spPr>
        <p:txBody>
          <a:bodyPr/>
          <a:lstStyle/>
          <a:p>
            <a:pPr eaLnBrk="1" hangingPunct="1"/>
            <a:endParaRPr lang="sl-SI"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Rot="1" noChangeArrowheads="1" noTextEdit="1"/>
          </p:cNvSpPr>
          <p:nvPr>
            <p:ph type="sldImg"/>
          </p:nvPr>
        </p:nvSpPr>
        <p:spPr>
          <a:ln/>
        </p:spPr>
      </p:sp>
      <p:sp>
        <p:nvSpPr>
          <p:cNvPr id="20483" name="Rectangle 3"/>
          <p:cNvSpPr>
            <a:spLocks noGrp="1" noChangeArrowheads="1"/>
          </p:cNvSpPr>
          <p:nvPr>
            <p:ph type="body" idx="1"/>
          </p:nvPr>
        </p:nvSpPr>
        <p:spPr>
          <a:noFill/>
        </p:spPr>
        <p:txBody>
          <a:bodyPr/>
          <a:lstStyle/>
          <a:p>
            <a:pPr eaLnBrk="1" hangingPunct="1"/>
            <a:endParaRPr lang="sl-SI"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Rot="1" noChangeArrowheads="1" noTextEdit="1"/>
          </p:cNvSpPr>
          <p:nvPr>
            <p:ph type="sldImg"/>
          </p:nvPr>
        </p:nvSpPr>
        <p:spPr>
          <a:ln/>
        </p:spPr>
      </p:sp>
      <p:sp>
        <p:nvSpPr>
          <p:cNvPr id="21507" name="Rectangle 3"/>
          <p:cNvSpPr>
            <a:spLocks noGrp="1" noChangeArrowheads="1"/>
          </p:cNvSpPr>
          <p:nvPr>
            <p:ph type="body" idx="1"/>
          </p:nvPr>
        </p:nvSpPr>
        <p:spPr>
          <a:noFill/>
        </p:spPr>
        <p:txBody>
          <a:bodyPr/>
          <a:lstStyle/>
          <a:p>
            <a:pPr eaLnBrk="1" hangingPunct="1"/>
            <a:endParaRPr lang="sl-SI"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3" descr="Z:\JAVNA UPRAVA 2010\Si CGP\CGP_prirocnik_WEB\OUT\05 Medijsko promocijski elementi\11 PPT predstavitev\untitled folder\ozadje-01.pn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 name="TextBox 7"/>
          <p:cNvSpPr txBox="1">
            <a:spLocks noChangeArrowheads="1"/>
          </p:cNvSpPr>
          <p:nvPr/>
        </p:nvSpPr>
        <p:spPr bwMode="auto">
          <a:xfrm>
            <a:off x="962025" y="708025"/>
            <a:ext cx="2060575"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lnSpc>
                <a:spcPts val="838"/>
              </a:lnSpc>
              <a:defRPr/>
            </a:pPr>
            <a:r>
              <a:rPr lang="en-US" sz="700" smtClean="0">
                <a:solidFill>
                  <a:schemeClr val="tx2"/>
                </a:solidFill>
                <a:latin typeface="Republika" pitchFamily="2" charset="-18"/>
              </a:rPr>
              <a:t>REPUBLIKA SLOVENIJA</a:t>
            </a:r>
          </a:p>
          <a:p>
            <a:pPr eaLnBrk="1" hangingPunct="1">
              <a:lnSpc>
                <a:spcPts val="838"/>
              </a:lnSpc>
              <a:defRPr/>
            </a:pPr>
            <a:r>
              <a:rPr lang="en-US" sz="700" b="1" smtClean="0">
                <a:solidFill>
                  <a:schemeClr val="tx2"/>
                </a:solidFill>
                <a:latin typeface="Republika" pitchFamily="2" charset="-18"/>
              </a:rPr>
              <a:t>MINISTRSTVO ZA</a:t>
            </a:r>
            <a:r>
              <a:rPr lang="sl-SI" sz="700" b="1" smtClean="0">
                <a:solidFill>
                  <a:schemeClr val="tx2"/>
                </a:solidFill>
                <a:latin typeface="Republika" pitchFamily="2" charset="-18"/>
              </a:rPr>
              <a:t> INFRASTRUKTURO IN PROSTOR</a:t>
            </a:r>
            <a:endParaRPr lang="en-US" sz="700" b="1" smtClean="0">
              <a:solidFill>
                <a:schemeClr val="tx2"/>
              </a:solidFill>
              <a:latin typeface="Republika" pitchFamily="2" charset="-18"/>
            </a:endParaRPr>
          </a:p>
        </p:txBody>
      </p:sp>
      <p:pic>
        <p:nvPicPr>
          <p:cNvPr id="5" name="Picture 8" descr="grb moder za 10 pt.wmf"/>
          <p:cNvPicPr>
            <a:picLocks noChangeAspect="1"/>
          </p:cNvPicPr>
          <p:nvPr/>
        </p:nvPicPr>
        <p:blipFill>
          <a:blip r:embed="rId3"/>
          <a:srcRect/>
          <a:stretch>
            <a:fillRect/>
          </a:stretch>
        </p:blipFill>
        <p:spPr bwMode="auto">
          <a:xfrm>
            <a:off x="639763" y="712788"/>
            <a:ext cx="166687" cy="207962"/>
          </a:xfrm>
          <a:prstGeom prst="rect">
            <a:avLst/>
          </a:prstGeom>
          <a:noFill/>
          <a:ln w="9525">
            <a:noFill/>
            <a:miter lim="800000"/>
            <a:headEnd/>
            <a:tailEnd/>
          </a:ln>
        </p:spPr>
      </p:pic>
      <p:sp>
        <p:nvSpPr>
          <p:cNvPr id="2" name="Title 1"/>
          <p:cNvSpPr>
            <a:spLocks noGrp="1"/>
          </p:cNvSpPr>
          <p:nvPr>
            <p:ph type="ctrTitle"/>
          </p:nvPr>
        </p:nvSpPr>
        <p:spPr>
          <a:xfrm>
            <a:off x="972000" y="1548000"/>
            <a:ext cx="7200000" cy="1490622"/>
          </a:xfrm>
          <a:prstGeom prst="rect">
            <a:avLst/>
          </a:prstGeom>
        </p:spPr>
        <p:txBody>
          <a:bodyPr lIns="0" tIns="0" rIns="0" bIns="0" anchor="t" anchorCtr="0"/>
          <a:lstStyle>
            <a:lvl1pPr algn="l">
              <a:defRPr b="1">
                <a:solidFill>
                  <a:srgbClr val="999999"/>
                </a:solidFill>
                <a:latin typeface="Arial" pitchFamily="34" charset="0"/>
                <a:cs typeface="Arial" pitchFamily="34" charset="0"/>
              </a:defRPr>
            </a:lvl1pPr>
          </a:lstStyle>
          <a:p>
            <a:r>
              <a:rPr lang="en-US" smtClean="0"/>
              <a:t>Click to edit Master title style</a:t>
            </a:r>
            <a:endParaRPr lang="en-US" dirty="0"/>
          </a:p>
        </p:txBody>
      </p:sp>
      <p:sp>
        <p:nvSpPr>
          <p:cNvPr id="6" name="Date Placeholder 3"/>
          <p:cNvSpPr>
            <a:spLocks noGrp="1"/>
          </p:cNvSpPr>
          <p:nvPr>
            <p:ph type="dt" sz="half" idx="10"/>
          </p:nvPr>
        </p:nvSpPr>
        <p:spPr>
          <a:xfrm>
            <a:off x="971550" y="6356350"/>
            <a:ext cx="1495425" cy="365125"/>
          </a:xfrm>
        </p:spPr>
        <p:txBody>
          <a:bodyPr wrap="square" numCol="1" anchorCtr="0" compatLnSpc="1">
            <a:prstTxWarp prst="textNoShape">
              <a:avLst/>
            </a:prstTxWarp>
          </a:bodyPr>
          <a:lstStyle>
            <a:lvl1pPr fontAlgn="base">
              <a:spcBef>
                <a:spcPct val="0"/>
              </a:spcBef>
              <a:spcAft>
                <a:spcPct val="0"/>
              </a:spcAft>
              <a:defRPr>
                <a:solidFill>
                  <a:srgbClr val="BABABA"/>
                </a:solidFill>
              </a:defRPr>
            </a:lvl1pPr>
          </a:lstStyle>
          <a:p>
            <a:pPr>
              <a:defRPr/>
            </a:pPr>
            <a:r>
              <a:rPr lang="sl-SI"/>
              <a:t>Brežice, 17. oktober</a:t>
            </a:r>
          </a:p>
        </p:txBody>
      </p:sp>
      <p:sp>
        <p:nvSpPr>
          <p:cNvPr id="7" name="Footer Placeholder 4"/>
          <p:cNvSpPr>
            <a:spLocks noGrp="1"/>
          </p:cNvSpPr>
          <p:nvPr>
            <p:ph type="ftr" sz="quarter" idx="11"/>
          </p:nvPr>
        </p:nvSpPr>
        <p:spPr>
          <a:xfrm>
            <a:off x="3124200" y="6356350"/>
            <a:ext cx="5048250" cy="365125"/>
          </a:xfrm>
        </p:spPr>
        <p:txBody>
          <a:bodyPr/>
          <a:lstStyle>
            <a:lvl1pPr>
              <a:defRPr/>
            </a:lvl1pPr>
          </a:lstStyle>
          <a:p>
            <a:pPr>
              <a:defRPr/>
            </a:pPr>
            <a:r>
              <a:rPr lang="sl-SI"/>
              <a:t>Javna razgrnitev DPN za območje HE mokrice </a:t>
            </a:r>
          </a:p>
        </p:txBody>
      </p:sp>
      <p:sp>
        <p:nvSpPr>
          <p:cNvPr id="8" name="Slide Number Placeholder 5"/>
          <p:cNvSpPr>
            <a:spLocks noGrp="1"/>
          </p:cNvSpPr>
          <p:nvPr>
            <p:ph type="sldNum" sz="quarter" idx="12"/>
          </p:nvPr>
        </p:nvSpPr>
        <p:spPr>
          <a:xfrm>
            <a:off x="6553200" y="6356350"/>
            <a:ext cx="1331913" cy="365125"/>
          </a:xfrm>
        </p:spPr>
        <p:txBody>
          <a:bodyPr wrap="square" numCol="1" anchorCtr="0" compatLnSpc="1">
            <a:prstTxWarp prst="textNoShape">
              <a:avLst/>
            </a:prstTxWarp>
          </a:bodyPr>
          <a:lstStyle>
            <a:lvl1pPr fontAlgn="base">
              <a:spcBef>
                <a:spcPct val="0"/>
              </a:spcBef>
              <a:spcAft>
                <a:spcPct val="0"/>
              </a:spcAft>
              <a:defRPr>
                <a:solidFill>
                  <a:srgbClr val="BABABA"/>
                </a:solidFill>
              </a:defRPr>
            </a:lvl1pPr>
          </a:lstStyle>
          <a:p>
            <a:pPr>
              <a:defRPr/>
            </a:pPr>
            <a:endParaRPr lang="sl-S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3"/>
          <p:cNvSpPr>
            <a:spLocks noGrp="1"/>
          </p:cNvSpPr>
          <p:nvPr>
            <p:ph type="dt" sz="half" idx="10"/>
          </p:nvPr>
        </p:nvSpPr>
        <p:spPr/>
        <p:txBody>
          <a:bodyPr/>
          <a:lstStyle>
            <a:lvl1pPr>
              <a:defRPr/>
            </a:lvl1pPr>
          </a:lstStyle>
          <a:p>
            <a:pPr>
              <a:defRPr/>
            </a:pPr>
            <a:fld id="{CD0BFF2A-A723-4212-9179-6AD9E71E9A46}" type="datetimeFigureOut">
              <a:rPr lang="sl-SI"/>
              <a:pPr>
                <a:defRPr/>
              </a:pPr>
              <a:t>23.4.2013</a:t>
            </a:fld>
            <a:endParaRPr lang="sl-SI"/>
          </a:p>
        </p:txBody>
      </p:sp>
      <p:sp>
        <p:nvSpPr>
          <p:cNvPr id="3" name="Ograda noge 4"/>
          <p:cNvSpPr>
            <a:spLocks noGrp="1"/>
          </p:cNvSpPr>
          <p:nvPr>
            <p:ph type="ftr" sz="quarter" idx="11"/>
          </p:nvPr>
        </p:nvSpPr>
        <p:spPr/>
        <p:txBody>
          <a:bodyPr/>
          <a:lstStyle>
            <a:lvl1pPr>
              <a:defRPr/>
            </a:lvl1pPr>
          </a:lstStyle>
          <a:p>
            <a:pPr>
              <a:defRPr/>
            </a:pPr>
            <a:endParaRPr lang="sl-SI"/>
          </a:p>
        </p:txBody>
      </p:sp>
      <p:sp>
        <p:nvSpPr>
          <p:cNvPr id="4" name="Ograda številke diapozitiva 5"/>
          <p:cNvSpPr>
            <a:spLocks noGrp="1"/>
          </p:cNvSpPr>
          <p:nvPr>
            <p:ph type="sldNum" sz="quarter" idx="12"/>
          </p:nvPr>
        </p:nvSpPr>
        <p:spPr/>
        <p:txBody>
          <a:bodyPr/>
          <a:lstStyle>
            <a:lvl1pPr>
              <a:defRPr/>
            </a:lvl1pPr>
          </a:lstStyle>
          <a:p>
            <a:pPr>
              <a:defRPr/>
            </a:pPr>
            <a:fld id="{BD0FC1F1-8AA2-40C0-AD02-570F70B0FAC3}" type="slidenum">
              <a:rPr lang="sl-SI"/>
              <a:pPr>
                <a:defRPr/>
              </a:pPr>
              <a:t>‹#›</a:t>
            </a:fld>
            <a:endParaRPr lang="sl-S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smtClean="0"/>
              <a:t>Uredite slog naslova matrice</a:t>
            </a:r>
            <a:endParaRPr lang="sl-SI"/>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Ograda datuma 3"/>
          <p:cNvSpPr>
            <a:spLocks noGrp="1"/>
          </p:cNvSpPr>
          <p:nvPr>
            <p:ph type="dt" sz="half" idx="10"/>
          </p:nvPr>
        </p:nvSpPr>
        <p:spPr/>
        <p:txBody>
          <a:bodyPr/>
          <a:lstStyle>
            <a:lvl1pPr>
              <a:defRPr/>
            </a:lvl1pPr>
          </a:lstStyle>
          <a:p>
            <a:pPr>
              <a:defRPr/>
            </a:pPr>
            <a:fld id="{48677428-A70C-4151-A7E7-AE26F80AF0AF}" type="datetimeFigureOut">
              <a:rPr lang="sl-SI"/>
              <a:pPr>
                <a:defRPr/>
              </a:pPr>
              <a:t>23.4.2013</a:t>
            </a:fld>
            <a:endParaRPr lang="sl-SI"/>
          </a:p>
        </p:txBody>
      </p:sp>
      <p:sp>
        <p:nvSpPr>
          <p:cNvPr id="6" name="Ograda noge 4"/>
          <p:cNvSpPr>
            <a:spLocks noGrp="1"/>
          </p:cNvSpPr>
          <p:nvPr>
            <p:ph type="ftr" sz="quarter" idx="11"/>
          </p:nvPr>
        </p:nvSpPr>
        <p:spPr/>
        <p:txBody>
          <a:bodyPr/>
          <a:lstStyle>
            <a:lvl1pPr>
              <a:defRPr/>
            </a:lvl1pPr>
          </a:lstStyle>
          <a:p>
            <a:pPr>
              <a:defRPr/>
            </a:pPr>
            <a:endParaRPr lang="sl-SI"/>
          </a:p>
        </p:txBody>
      </p:sp>
      <p:sp>
        <p:nvSpPr>
          <p:cNvPr id="7" name="Ograda številke diapozitiva 5"/>
          <p:cNvSpPr>
            <a:spLocks noGrp="1"/>
          </p:cNvSpPr>
          <p:nvPr>
            <p:ph type="sldNum" sz="quarter" idx="12"/>
          </p:nvPr>
        </p:nvSpPr>
        <p:spPr/>
        <p:txBody>
          <a:bodyPr/>
          <a:lstStyle>
            <a:lvl1pPr>
              <a:defRPr/>
            </a:lvl1pPr>
          </a:lstStyle>
          <a:p>
            <a:pPr>
              <a:defRPr/>
            </a:pPr>
            <a:fld id="{E474E69B-6E65-4D8C-9737-DAE53A63540E}" type="slidenum">
              <a:rPr lang="sl-SI"/>
              <a:pPr>
                <a:defRPr/>
              </a:pPr>
              <a:t>‹#›</a:t>
            </a:fld>
            <a:endParaRPr lang="sl-SI"/>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smtClean="0"/>
              <a:t>Uredite slog naslova matrice</a:t>
            </a:r>
            <a:endParaRPr lang="sl-SI"/>
          </a:p>
        </p:txBody>
      </p:sp>
      <p:sp>
        <p:nvSpPr>
          <p:cNvPr id="3" name="Ograda slik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l-SI" noProof="0" smtClean="0"/>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Ograda datuma 3"/>
          <p:cNvSpPr>
            <a:spLocks noGrp="1"/>
          </p:cNvSpPr>
          <p:nvPr>
            <p:ph type="dt" sz="half" idx="10"/>
          </p:nvPr>
        </p:nvSpPr>
        <p:spPr/>
        <p:txBody>
          <a:bodyPr/>
          <a:lstStyle>
            <a:lvl1pPr>
              <a:defRPr/>
            </a:lvl1pPr>
          </a:lstStyle>
          <a:p>
            <a:pPr>
              <a:defRPr/>
            </a:pPr>
            <a:fld id="{4BCFA3BE-1E14-4F12-A79D-39105A10A8FF}" type="datetimeFigureOut">
              <a:rPr lang="sl-SI"/>
              <a:pPr>
                <a:defRPr/>
              </a:pPr>
              <a:t>23.4.2013</a:t>
            </a:fld>
            <a:endParaRPr lang="sl-SI"/>
          </a:p>
        </p:txBody>
      </p:sp>
      <p:sp>
        <p:nvSpPr>
          <p:cNvPr id="6" name="Ograda noge 4"/>
          <p:cNvSpPr>
            <a:spLocks noGrp="1"/>
          </p:cNvSpPr>
          <p:nvPr>
            <p:ph type="ftr" sz="quarter" idx="11"/>
          </p:nvPr>
        </p:nvSpPr>
        <p:spPr/>
        <p:txBody>
          <a:bodyPr/>
          <a:lstStyle>
            <a:lvl1pPr>
              <a:defRPr/>
            </a:lvl1pPr>
          </a:lstStyle>
          <a:p>
            <a:pPr>
              <a:defRPr/>
            </a:pPr>
            <a:endParaRPr lang="sl-SI"/>
          </a:p>
        </p:txBody>
      </p:sp>
      <p:sp>
        <p:nvSpPr>
          <p:cNvPr id="7" name="Ograda številke diapozitiva 5"/>
          <p:cNvSpPr>
            <a:spLocks noGrp="1"/>
          </p:cNvSpPr>
          <p:nvPr>
            <p:ph type="sldNum" sz="quarter" idx="12"/>
          </p:nvPr>
        </p:nvSpPr>
        <p:spPr/>
        <p:txBody>
          <a:bodyPr/>
          <a:lstStyle>
            <a:lvl1pPr>
              <a:defRPr/>
            </a:lvl1pPr>
          </a:lstStyle>
          <a:p>
            <a:pPr>
              <a:defRPr/>
            </a:pPr>
            <a:fld id="{7E332EB4-D345-4690-AF4F-36EA3076C067}" type="slidenum">
              <a:rPr lang="sl-SI"/>
              <a:pPr>
                <a:defRPr/>
              </a:pPr>
              <a:t>‹#›</a:t>
            </a:fld>
            <a:endParaRPr lang="sl-SI"/>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navpičnega besedila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lvl1pPr>
              <a:defRPr/>
            </a:lvl1pPr>
          </a:lstStyle>
          <a:p>
            <a:pPr>
              <a:defRPr/>
            </a:pPr>
            <a:fld id="{7C37588F-02A8-4362-B2ED-0D29AF00DCE9}" type="datetimeFigureOut">
              <a:rPr lang="sl-SI"/>
              <a:pPr>
                <a:defRPr/>
              </a:pPr>
              <a:t>23.4.2013</a:t>
            </a:fld>
            <a:endParaRPr lang="sl-SI"/>
          </a:p>
        </p:txBody>
      </p:sp>
      <p:sp>
        <p:nvSpPr>
          <p:cNvPr id="5" name="Ograda noge 4"/>
          <p:cNvSpPr>
            <a:spLocks noGrp="1"/>
          </p:cNvSpPr>
          <p:nvPr>
            <p:ph type="ftr" sz="quarter" idx="11"/>
          </p:nvPr>
        </p:nvSpPr>
        <p:spPr/>
        <p:txBody>
          <a:bodyPr/>
          <a:lstStyle>
            <a:lvl1pPr>
              <a:defRPr/>
            </a:lvl1pPr>
          </a:lstStyle>
          <a:p>
            <a:pPr>
              <a:defRPr/>
            </a:pPr>
            <a:endParaRPr lang="sl-SI"/>
          </a:p>
        </p:txBody>
      </p:sp>
      <p:sp>
        <p:nvSpPr>
          <p:cNvPr id="6" name="Ograda številke diapozitiva 5"/>
          <p:cNvSpPr>
            <a:spLocks noGrp="1"/>
          </p:cNvSpPr>
          <p:nvPr>
            <p:ph type="sldNum" sz="quarter" idx="12"/>
          </p:nvPr>
        </p:nvSpPr>
        <p:spPr/>
        <p:txBody>
          <a:bodyPr/>
          <a:lstStyle>
            <a:lvl1pPr>
              <a:defRPr/>
            </a:lvl1pPr>
          </a:lstStyle>
          <a:p>
            <a:pPr>
              <a:defRPr/>
            </a:pPr>
            <a:fld id="{4C6F737E-E78E-42D8-AAE1-496DE0055236}" type="slidenum">
              <a:rPr lang="sl-SI"/>
              <a:pPr>
                <a:defRPr/>
              </a:pPr>
              <a:t>‹#›</a:t>
            </a:fld>
            <a:endParaRPr lang="sl-SI"/>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smtClean="0"/>
              <a:t>Uredite slog naslova matrice</a:t>
            </a:r>
            <a:endParaRPr lang="sl-SI"/>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lvl1pPr>
              <a:defRPr/>
            </a:lvl1pPr>
          </a:lstStyle>
          <a:p>
            <a:pPr>
              <a:defRPr/>
            </a:pPr>
            <a:fld id="{E80EC7C1-41E6-4230-8427-D4DD4185A186}" type="datetimeFigureOut">
              <a:rPr lang="sl-SI"/>
              <a:pPr>
                <a:defRPr/>
              </a:pPr>
              <a:t>23.4.2013</a:t>
            </a:fld>
            <a:endParaRPr lang="sl-SI"/>
          </a:p>
        </p:txBody>
      </p:sp>
      <p:sp>
        <p:nvSpPr>
          <p:cNvPr id="5" name="Ograda noge 4"/>
          <p:cNvSpPr>
            <a:spLocks noGrp="1"/>
          </p:cNvSpPr>
          <p:nvPr>
            <p:ph type="ftr" sz="quarter" idx="11"/>
          </p:nvPr>
        </p:nvSpPr>
        <p:spPr/>
        <p:txBody>
          <a:bodyPr/>
          <a:lstStyle>
            <a:lvl1pPr>
              <a:defRPr/>
            </a:lvl1pPr>
          </a:lstStyle>
          <a:p>
            <a:pPr>
              <a:defRPr/>
            </a:pPr>
            <a:endParaRPr lang="sl-SI"/>
          </a:p>
        </p:txBody>
      </p:sp>
      <p:sp>
        <p:nvSpPr>
          <p:cNvPr id="6" name="Ograda številke diapozitiva 5"/>
          <p:cNvSpPr>
            <a:spLocks noGrp="1"/>
          </p:cNvSpPr>
          <p:nvPr>
            <p:ph type="sldNum" sz="quarter" idx="12"/>
          </p:nvPr>
        </p:nvSpPr>
        <p:spPr/>
        <p:txBody>
          <a:bodyPr/>
          <a:lstStyle>
            <a:lvl1pPr>
              <a:defRPr/>
            </a:lvl1pPr>
          </a:lstStyle>
          <a:p>
            <a:pPr>
              <a:defRPr/>
            </a:pPr>
            <a:fld id="{1D67C10D-362E-4C54-B138-35B720C9A5FD}" type="slidenum">
              <a:rPr lang="sl-SI"/>
              <a:pPr>
                <a:defRPr/>
              </a:pPr>
              <a:t>‹#›</a:t>
            </a:fld>
            <a:endParaRPr lang="sl-SI"/>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3" name="TextBox 8"/>
          <p:cNvSpPr txBox="1">
            <a:spLocks noChangeArrowheads="1"/>
          </p:cNvSpPr>
          <p:nvPr/>
        </p:nvSpPr>
        <p:spPr bwMode="auto">
          <a:xfrm>
            <a:off x="962025" y="708025"/>
            <a:ext cx="1204913" cy="204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lnSpc>
                <a:spcPts val="838"/>
              </a:lnSpc>
              <a:defRPr/>
            </a:pPr>
            <a:r>
              <a:rPr lang="en-US" sz="700" smtClean="0">
                <a:solidFill>
                  <a:schemeClr val="tx2"/>
                </a:solidFill>
                <a:latin typeface="Republika" pitchFamily="2" charset="-18"/>
                <a:ea typeface="Republika" pitchFamily="2" charset="-18"/>
                <a:cs typeface="Republika" pitchFamily="2" charset="-18"/>
              </a:rPr>
              <a:t>REPUBLIKA SLOVENIJA</a:t>
            </a:r>
          </a:p>
          <a:p>
            <a:pPr eaLnBrk="1" hangingPunct="1">
              <a:lnSpc>
                <a:spcPts val="838"/>
              </a:lnSpc>
              <a:defRPr/>
            </a:pPr>
            <a:r>
              <a:rPr lang="en-US" sz="700" b="1" smtClean="0">
                <a:solidFill>
                  <a:schemeClr val="tx2"/>
                </a:solidFill>
                <a:latin typeface="Republika" pitchFamily="2" charset="-18"/>
                <a:ea typeface="Republika" pitchFamily="2" charset="-18"/>
                <a:cs typeface="Republika" pitchFamily="2" charset="-18"/>
              </a:rPr>
              <a:t>MINISTRSTVO ZA PRIMER</a:t>
            </a:r>
          </a:p>
        </p:txBody>
      </p:sp>
      <p:pic>
        <p:nvPicPr>
          <p:cNvPr id="4" name="Picture 9" descr="grb moder za 10 pt.wmf"/>
          <p:cNvPicPr>
            <a:picLocks noChangeAspect="1"/>
          </p:cNvPicPr>
          <p:nvPr/>
        </p:nvPicPr>
        <p:blipFill>
          <a:blip r:embed="rId2"/>
          <a:srcRect/>
          <a:stretch>
            <a:fillRect/>
          </a:stretch>
        </p:blipFill>
        <p:spPr bwMode="auto">
          <a:xfrm>
            <a:off x="639763" y="712788"/>
            <a:ext cx="166687" cy="207962"/>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Click to edit Master title style</a:t>
            </a:r>
            <a:endParaRPr lang="sl-SI" dirty="0"/>
          </a:p>
        </p:txBody>
      </p:sp>
      <p:sp>
        <p:nvSpPr>
          <p:cNvPr id="5" name="Date Placeholder 2"/>
          <p:cNvSpPr>
            <a:spLocks noGrp="1"/>
          </p:cNvSpPr>
          <p:nvPr>
            <p:ph type="dt" sz="half" idx="10"/>
          </p:nvPr>
        </p:nvSpPr>
        <p:spPr>
          <a:xfrm>
            <a:off x="1008063" y="6356350"/>
            <a:ext cx="1939925" cy="365125"/>
          </a:xfrm>
        </p:spPr>
        <p:txBody>
          <a:bodyPr rtlCol="0"/>
          <a:lstStyle>
            <a:lvl1pPr fontAlgn="auto">
              <a:spcBef>
                <a:spcPts val="0"/>
              </a:spcBef>
              <a:spcAft>
                <a:spcPts val="0"/>
              </a:spcAft>
              <a:defRPr>
                <a:solidFill>
                  <a:schemeClr val="tx1">
                    <a:tint val="75000"/>
                  </a:schemeClr>
                </a:solidFill>
                <a:latin typeface="+mn-lt"/>
              </a:defRPr>
            </a:lvl1pPr>
          </a:lstStyle>
          <a:p>
            <a:pPr>
              <a:defRPr/>
            </a:pPr>
            <a:r>
              <a:rPr lang="sl-SI"/>
              <a:t>januar 2011</a:t>
            </a:r>
          </a:p>
        </p:txBody>
      </p:sp>
      <p:sp>
        <p:nvSpPr>
          <p:cNvPr id="6" name="Footer Placeholder 3"/>
          <p:cNvSpPr>
            <a:spLocks noGrp="1"/>
          </p:cNvSpPr>
          <p:nvPr>
            <p:ph type="ftr" sz="quarter" idx="11"/>
          </p:nvPr>
        </p:nvSpPr>
        <p:spPr/>
        <p:txBody>
          <a:bodyPr/>
          <a:lstStyle>
            <a:lvl1pPr>
              <a:defRPr/>
            </a:lvl1pPr>
          </a:lstStyle>
          <a:p>
            <a:pPr>
              <a:defRPr/>
            </a:pPr>
            <a:r>
              <a:rPr lang="sl-SI"/>
              <a:t>Ministrstvo za okolje in prostor                                   Direktorat za prostor</a:t>
            </a:r>
          </a:p>
        </p:txBody>
      </p:sp>
      <p:sp>
        <p:nvSpPr>
          <p:cNvPr id="7" name="Slide Number Placeholder 4"/>
          <p:cNvSpPr>
            <a:spLocks noGrp="1"/>
          </p:cNvSpPr>
          <p:nvPr>
            <p:ph type="sldNum" sz="quarter" idx="12"/>
          </p:nvPr>
        </p:nvSpPr>
        <p:spPr/>
        <p:txBody>
          <a:bodyPr rtlCol="0"/>
          <a:lstStyle>
            <a:lvl1pPr fontAlgn="auto">
              <a:spcBef>
                <a:spcPts val="0"/>
              </a:spcBef>
              <a:spcAft>
                <a:spcPts val="0"/>
              </a:spcAft>
              <a:defRPr>
                <a:solidFill>
                  <a:schemeClr val="tx1">
                    <a:tint val="75000"/>
                  </a:schemeClr>
                </a:solidFill>
                <a:latin typeface="+mn-lt"/>
              </a:defRPr>
            </a:lvl1pPr>
          </a:lstStyle>
          <a:p>
            <a:pPr>
              <a:defRPr/>
            </a:pPr>
            <a:fld id="{811C2E35-5AB4-4412-95C2-61107D7896D3}" type="slidenum">
              <a:rPr lang="sl-SI"/>
              <a:pPr>
                <a:defRPr/>
              </a:pPr>
              <a:t>‹#›</a:t>
            </a:fld>
            <a:endParaRPr lang="sl-SI"/>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7999" y="1440000"/>
            <a:ext cx="7139407" cy="1470025"/>
          </a:xfrm>
        </p:spPr>
        <p:txBody>
          <a:bodyPr/>
          <a:lstStyle/>
          <a:p>
            <a:r>
              <a:rPr lang="en-US" dirty="0" smtClean="0"/>
              <a:t>Click to edit Master title style</a:t>
            </a:r>
            <a:endParaRPr lang="sl-SI" dirty="0"/>
          </a:p>
        </p:txBody>
      </p:sp>
      <p:sp>
        <p:nvSpPr>
          <p:cNvPr id="3" name="Subtitle 2"/>
          <p:cNvSpPr>
            <a:spLocks noGrp="1"/>
          </p:cNvSpPr>
          <p:nvPr>
            <p:ph type="subTitle" idx="1"/>
          </p:nvPr>
        </p:nvSpPr>
        <p:spPr>
          <a:xfrm>
            <a:off x="1007999" y="2880000"/>
            <a:ext cx="7139407"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sl-SI" dirty="0"/>
          </a:p>
        </p:txBody>
      </p:sp>
      <p:sp>
        <p:nvSpPr>
          <p:cNvPr id="4" name="Date Placeholder 3"/>
          <p:cNvSpPr>
            <a:spLocks noGrp="1"/>
          </p:cNvSpPr>
          <p:nvPr>
            <p:ph type="dt" sz="half" idx="10"/>
          </p:nvPr>
        </p:nvSpPr>
        <p:spPr/>
        <p:txBody>
          <a:bodyPr/>
          <a:lstStyle>
            <a:lvl1pPr>
              <a:defRPr/>
            </a:lvl1pPr>
          </a:lstStyle>
          <a:p>
            <a:pPr>
              <a:defRPr/>
            </a:pPr>
            <a:endParaRPr lang="sl-SI"/>
          </a:p>
        </p:txBody>
      </p:sp>
      <p:sp>
        <p:nvSpPr>
          <p:cNvPr id="5" name="Footer Placeholder 4"/>
          <p:cNvSpPr>
            <a:spLocks noGrp="1"/>
          </p:cNvSpPr>
          <p:nvPr>
            <p:ph type="ftr" sz="quarter" idx="11"/>
          </p:nvPr>
        </p:nvSpPr>
        <p:spPr/>
        <p:txBody>
          <a:bodyPr/>
          <a:lstStyle>
            <a:lvl1pPr>
              <a:defRPr/>
            </a:lvl1pPr>
          </a:lstStyle>
          <a:p>
            <a:pPr>
              <a:defRPr/>
            </a:pPr>
            <a:endParaRPr lang="sl-SI"/>
          </a:p>
        </p:txBody>
      </p:sp>
      <p:sp>
        <p:nvSpPr>
          <p:cNvPr id="6" name="Slide Number Placeholder 5"/>
          <p:cNvSpPr>
            <a:spLocks noGrp="1"/>
          </p:cNvSpPr>
          <p:nvPr>
            <p:ph type="sldNum" sz="quarter" idx="12"/>
          </p:nvPr>
        </p:nvSpPr>
        <p:spPr/>
        <p:txBody>
          <a:bodyPr/>
          <a:lstStyle>
            <a:lvl1pPr>
              <a:defRPr/>
            </a:lvl1pPr>
          </a:lstStyle>
          <a:p>
            <a:pPr>
              <a:defRPr/>
            </a:pPr>
            <a:endParaRPr lang="sl-SI"/>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13" name="Text Placeholder 11"/>
          <p:cNvSpPr>
            <a:spLocks noGrp="1"/>
          </p:cNvSpPr>
          <p:nvPr>
            <p:ph type="body" sz="quarter" idx="13"/>
          </p:nvPr>
        </p:nvSpPr>
        <p:spPr>
          <a:xfrm>
            <a:off x="971425" y="3240088"/>
            <a:ext cx="7201025" cy="2627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Date Placeholder 3"/>
          <p:cNvSpPr>
            <a:spLocks noGrp="1"/>
          </p:cNvSpPr>
          <p:nvPr>
            <p:ph type="dt" sz="half" idx="14"/>
          </p:nvPr>
        </p:nvSpPr>
        <p:spPr/>
        <p:txBody>
          <a:bodyPr/>
          <a:lstStyle>
            <a:lvl1pPr>
              <a:defRPr/>
            </a:lvl1pPr>
          </a:lstStyle>
          <a:p>
            <a:pPr>
              <a:defRPr/>
            </a:pPr>
            <a:endParaRPr lang="sl-SI"/>
          </a:p>
        </p:txBody>
      </p:sp>
      <p:sp>
        <p:nvSpPr>
          <p:cNvPr id="5" name="Footer Placeholder 4"/>
          <p:cNvSpPr>
            <a:spLocks noGrp="1"/>
          </p:cNvSpPr>
          <p:nvPr>
            <p:ph type="ftr" sz="quarter" idx="15"/>
          </p:nvPr>
        </p:nvSpPr>
        <p:spPr/>
        <p:txBody>
          <a:bodyPr/>
          <a:lstStyle>
            <a:lvl1pPr>
              <a:defRPr/>
            </a:lvl1pPr>
          </a:lstStyle>
          <a:p>
            <a:pPr>
              <a:defRPr/>
            </a:pPr>
            <a:endParaRPr lang="sl-SI"/>
          </a:p>
        </p:txBody>
      </p:sp>
      <p:sp>
        <p:nvSpPr>
          <p:cNvPr id="6" name="Slide Number Placeholder 5"/>
          <p:cNvSpPr>
            <a:spLocks noGrp="1"/>
          </p:cNvSpPr>
          <p:nvPr>
            <p:ph type="sldNum" sz="quarter" idx="16"/>
          </p:nvPr>
        </p:nvSpPr>
        <p:spPr/>
        <p:txBody>
          <a:bodyPr/>
          <a:lstStyle>
            <a:lvl1pPr>
              <a:defRPr/>
            </a:lvl1pPr>
          </a:lstStyle>
          <a:p>
            <a:pPr>
              <a:defRPr/>
            </a:pPr>
            <a:endParaRPr lang="sl-SI"/>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Content Placeholder 2"/>
          <p:cNvSpPr>
            <a:spLocks noGrp="1"/>
          </p:cNvSpPr>
          <p:nvPr>
            <p:ph idx="1"/>
          </p:nvPr>
        </p:nvSpPr>
        <p:spPr>
          <a:xfrm>
            <a:off x="972000" y="3240000"/>
            <a:ext cx="7200000" cy="2628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l-SI" dirty="0"/>
          </a:p>
        </p:txBody>
      </p:sp>
      <p:sp>
        <p:nvSpPr>
          <p:cNvPr id="4" name="Date Placeholder 3"/>
          <p:cNvSpPr>
            <a:spLocks noGrp="1"/>
          </p:cNvSpPr>
          <p:nvPr>
            <p:ph type="dt" sz="half" idx="10"/>
          </p:nvPr>
        </p:nvSpPr>
        <p:spPr/>
        <p:txBody>
          <a:bodyPr/>
          <a:lstStyle>
            <a:lvl1pPr>
              <a:defRPr/>
            </a:lvl1pPr>
          </a:lstStyle>
          <a:p>
            <a:pPr>
              <a:defRPr/>
            </a:pPr>
            <a:endParaRPr lang="sl-SI"/>
          </a:p>
        </p:txBody>
      </p:sp>
      <p:sp>
        <p:nvSpPr>
          <p:cNvPr id="5" name="Footer Placeholder 4"/>
          <p:cNvSpPr>
            <a:spLocks noGrp="1"/>
          </p:cNvSpPr>
          <p:nvPr>
            <p:ph type="ftr" sz="quarter" idx="11"/>
          </p:nvPr>
        </p:nvSpPr>
        <p:spPr/>
        <p:txBody>
          <a:bodyPr/>
          <a:lstStyle>
            <a:lvl1pPr>
              <a:defRPr/>
            </a:lvl1pPr>
          </a:lstStyle>
          <a:p>
            <a:pPr>
              <a:defRPr/>
            </a:pPr>
            <a:endParaRPr lang="sl-SI"/>
          </a:p>
        </p:txBody>
      </p:sp>
      <p:sp>
        <p:nvSpPr>
          <p:cNvPr id="6" name="Slide Number Placeholder 5"/>
          <p:cNvSpPr>
            <a:spLocks noGrp="1"/>
          </p:cNvSpPr>
          <p:nvPr>
            <p:ph type="sldNum" sz="quarter" idx="12"/>
          </p:nvPr>
        </p:nvSpPr>
        <p:spPr/>
        <p:txBody>
          <a:bodyPr/>
          <a:lstStyle>
            <a:lvl1pPr>
              <a:defRPr/>
            </a:lvl1pPr>
          </a:lstStyle>
          <a:p>
            <a:pPr>
              <a:defRPr/>
            </a:pPr>
            <a:endParaRPr lang="sl-SI"/>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Two Content">
    <p:spTree>
      <p:nvGrpSpPr>
        <p:cNvPr id="1" name=""/>
        <p:cNvGrpSpPr/>
        <p:nvPr/>
      </p:nvGrpSpPr>
      <p:grpSpPr>
        <a:xfrm>
          <a:off x="0" y="0"/>
          <a:ext cx="0" cy="0"/>
          <a:chOff x="0" y="0"/>
          <a:chExt cx="0" cy="0"/>
        </a:xfrm>
      </p:grpSpPr>
      <p:sp>
        <p:nvSpPr>
          <p:cNvPr id="5" name="TextBox 8"/>
          <p:cNvSpPr txBox="1">
            <a:spLocks noChangeArrowheads="1"/>
          </p:cNvSpPr>
          <p:nvPr/>
        </p:nvSpPr>
        <p:spPr bwMode="auto">
          <a:xfrm>
            <a:off x="962025" y="708025"/>
            <a:ext cx="1204913" cy="204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lnSpc>
                <a:spcPts val="838"/>
              </a:lnSpc>
              <a:defRPr/>
            </a:pPr>
            <a:r>
              <a:rPr lang="en-US" sz="700" smtClean="0">
                <a:solidFill>
                  <a:schemeClr val="tx2"/>
                </a:solidFill>
                <a:latin typeface="Republika" pitchFamily="2" charset="-18"/>
                <a:ea typeface="Republika" pitchFamily="2" charset="-18"/>
                <a:cs typeface="Republika" pitchFamily="2" charset="-18"/>
              </a:rPr>
              <a:t>REPUBLIKA SLOVENIJA</a:t>
            </a:r>
          </a:p>
          <a:p>
            <a:pPr eaLnBrk="1" hangingPunct="1">
              <a:lnSpc>
                <a:spcPts val="838"/>
              </a:lnSpc>
              <a:defRPr/>
            </a:pPr>
            <a:r>
              <a:rPr lang="en-US" sz="700" b="1" smtClean="0">
                <a:solidFill>
                  <a:schemeClr val="tx2"/>
                </a:solidFill>
                <a:latin typeface="Republika" pitchFamily="2" charset="-18"/>
                <a:ea typeface="Republika" pitchFamily="2" charset="-18"/>
                <a:cs typeface="Republika" pitchFamily="2" charset="-18"/>
              </a:rPr>
              <a:t>MINISTRSTVO ZA PRIMER</a:t>
            </a:r>
          </a:p>
        </p:txBody>
      </p:sp>
      <p:pic>
        <p:nvPicPr>
          <p:cNvPr id="6" name="Picture 9" descr="grb moder za 10 pt.wmf"/>
          <p:cNvPicPr>
            <a:picLocks noChangeAspect="1"/>
          </p:cNvPicPr>
          <p:nvPr/>
        </p:nvPicPr>
        <p:blipFill>
          <a:blip r:embed="rId2"/>
          <a:srcRect/>
          <a:stretch>
            <a:fillRect/>
          </a:stretch>
        </p:blipFill>
        <p:spPr bwMode="auto">
          <a:xfrm>
            <a:off x="639763" y="712788"/>
            <a:ext cx="166687" cy="207962"/>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Click to edit Master title style</a:t>
            </a:r>
            <a:endParaRPr lang="sl-SI" dirty="0"/>
          </a:p>
        </p:txBody>
      </p:sp>
      <p:sp>
        <p:nvSpPr>
          <p:cNvPr id="14" name="Text Placeholder 12"/>
          <p:cNvSpPr>
            <a:spLocks noGrp="1"/>
          </p:cNvSpPr>
          <p:nvPr>
            <p:ph type="body" sz="quarter" idx="13"/>
          </p:nvPr>
        </p:nvSpPr>
        <p:spPr>
          <a:xfrm>
            <a:off x="971550" y="3240088"/>
            <a:ext cx="3313113" cy="262731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l-SI" dirty="0"/>
          </a:p>
        </p:txBody>
      </p:sp>
      <p:sp>
        <p:nvSpPr>
          <p:cNvPr id="18" name="Text Placeholder 15"/>
          <p:cNvSpPr>
            <a:spLocks noGrp="1"/>
          </p:cNvSpPr>
          <p:nvPr>
            <p:ph type="body" sz="quarter" idx="14"/>
          </p:nvPr>
        </p:nvSpPr>
        <p:spPr>
          <a:xfrm>
            <a:off x="4848225" y="3240088"/>
            <a:ext cx="3312000" cy="2627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7" name="Date Placeholder 4"/>
          <p:cNvSpPr>
            <a:spLocks noGrp="1"/>
          </p:cNvSpPr>
          <p:nvPr>
            <p:ph type="dt" sz="half" idx="15"/>
          </p:nvPr>
        </p:nvSpPr>
        <p:spPr>
          <a:xfrm>
            <a:off x="1008063" y="6356350"/>
            <a:ext cx="2133600" cy="365125"/>
          </a:xfrm>
        </p:spPr>
        <p:txBody>
          <a:bodyPr rtlCol="0"/>
          <a:lstStyle>
            <a:lvl1pPr fontAlgn="auto">
              <a:spcBef>
                <a:spcPts val="0"/>
              </a:spcBef>
              <a:spcAft>
                <a:spcPts val="0"/>
              </a:spcAft>
              <a:defRPr>
                <a:solidFill>
                  <a:schemeClr val="tx1">
                    <a:tint val="75000"/>
                  </a:schemeClr>
                </a:solidFill>
                <a:latin typeface="+mn-lt"/>
              </a:defRPr>
            </a:lvl1pPr>
          </a:lstStyle>
          <a:p>
            <a:pPr>
              <a:defRPr/>
            </a:pPr>
            <a:r>
              <a:rPr lang="sl-SI"/>
              <a:t>januar 2011</a:t>
            </a:r>
            <a:endParaRPr lang="sl-SI" dirty="0"/>
          </a:p>
        </p:txBody>
      </p:sp>
      <p:sp>
        <p:nvSpPr>
          <p:cNvPr id="8" name="Footer Placeholder 5"/>
          <p:cNvSpPr>
            <a:spLocks noGrp="1"/>
          </p:cNvSpPr>
          <p:nvPr>
            <p:ph type="ftr" sz="quarter" idx="16"/>
          </p:nvPr>
        </p:nvSpPr>
        <p:spPr/>
        <p:txBody>
          <a:bodyPr/>
          <a:lstStyle>
            <a:lvl1pPr>
              <a:defRPr/>
            </a:lvl1pPr>
          </a:lstStyle>
          <a:p>
            <a:pPr>
              <a:defRPr/>
            </a:pPr>
            <a:r>
              <a:rPr lang="sl-SI"/>
              <a:t>Ministrstvo za okolje in prostor                                   Direktorat za prostor</a:t>
            </a:r>
          </a:p>
        </p:txBody>
      </p:sp>
      <p:sp>
        <p:nvSpPr>
          <p:cNvPr id="9" name="Slide Number Placeholder 6"/>
          <p:cNvSpPr>
            <a:spLocks noGrp="1"/>
          </p:cNvSpPr>
          <p:nvPr>
            <p:ph type="sldNum" sz="quarter" idx="17"/>
          </p:nvPr>
        </p:nvSpPr>
        <p:spPr/>
        <p:txBody>
          <a:bodyPr rtlCol="0"/>
          <a:lstStyle>
            <a:lvl1pPr fontAlgn="auto">
              <a:spcBef>
                <a:spcPts val="0"/>
              </a:spcBef>
              <a:spcAft>
                <a:spcPts val="0"/>
              </a:spcAft>
              <a:defRPr>
                <a:solidFill>
                  <a:schemeClr val="tx1">
                    <a:tint val="75000"/>
                  </a:schemeClr>
                </a:solidFill>
                <a:latin typeface="+mn-lt"/>
              </a:defRPr>
            </a:lvl1pPr>
          </a:lstStyle>
          <a:p>
            <a:pPr>
              <a:defRPr/>
            </a:pPr>
            <a:fld id="{813756A6-EB80-46CA-B1DC-22B68CCDE713}" type="slidenum">
              <a:rPr lang="sl-SI"/>
              <a:pPr>
                <a:defRPr/>
              </a:pPr>
              <a:t>‹#›</a:t>
            </a:fld>
            <a:endParaRPr lang="sl-S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71550" y="1547813"/>
            <a:ext cx="7200900" cy="1079500"/>
          </a:xfrm>
          <a:prstGeom prst="rect">
            <a:avLst/>
          </a:prstGeom>
        </p:spPr>
        <p:txBody>
          <a:bodyPr/>
          <a:lstStyle/>
          <a:p>
            <a:r>
              <a:rPr lang="en-US" dirty="0" smtClean="0"/>
              <a:t>Click to edit Master title style</a:t>
            </a:r>
            <a:endParaRPr lang="sl-SI" dirty="0"/>
          </a:p>
        </p:txBody>
      </p:sp>
      <p:sp>
        <p:nvSpPr>
          <p:cNvPr id="3" name="Content Placeholder 2"/>
          <p:cNvSpPr>
            <a:spLocks noGrp="1"/>
          </p:cNvSpPr>
          <p:nvPr>
            <p:ph idx="1"/>
          </p:nvPr>
        </p:nvSpPr>
        <p:spPr>
          <a:xfrm>
            <a:off x="972000" y="3240000"/>
            <a:ext cx="7200000" cy="26280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l-SI" dirty="0"/>
          </a:p>
        </p:txBody>
      </p:sp>
      <p:sp>
        <p:nvSpPr>
          <p:cNvPr id="4" name="Date Placeholder 3"/>
          <p:cNvSpPr>
            <a:spLocks noGrp="1"/>
          </p:cNvSpPr>
          <p:nvPr>
            <p:ph type="dt" sz="half" idx="10"/>
          </p:nvPr>
        </p:nvSpPr>
        <p:spPr/>
        <p:txBody>
          <a:bodyPr/>
          <a:lstStyle>
            <a:lvl1pPr>
              <a:defRPr/>
            </a:lvl1pPr>
          </a:lstStyle>
          <a:p>
            <a:pPr>
              <a:defRPr/>
            </a:pPr>
            <a:endParaRPr lang="sl-SI"/>
          </a:p>
        </p:txBody>
      </p:sp>
      <p:sp>
        <p:nvSpPr>
          <p:cNvPr id="5" name="Footer Placeholder 4"/>
          <p:cNvSpPr>
            <a:spLocks noGrp="1"/>
          </p:cNvSpPr>
          <p:nvPr>
            <p:ph type="ftr" sz="quarter" idx="11"/>
          </p:nvPr>
        </p:nvSpPr>
        <p:spPr/>
        <p:txBody>
          <a:bodyPr/>
          <a:lstStyle>
            <a:lvl1pPr>
              <a:defRPr/>
            </a:lvl1pPr>
          </a:lstStyle>
          <a:p>
            <a:pPr>
              <a:defRPr/>
            </a:pPr>
            <a:endParaRPr lang="sl-SI"/>
          </a:p>
        </p:txBody>
      </p:sp>
      <p:sp>
        <p:nvSpPr>
          <p:cNvPr id="6" name="Slide Number Placeholder 5"/>
          <p:cNvSpPr>
            <a:spLocks noGrp="1"/>
          </p:cNvSpPr>
          <p:nvPr>
            <p:ph type="sldNum" sz="quarter" idx="12"/>
          </p:nvPr>
        </p:nvSpPr>
        <p:spPr/>
        <p:txBody>
          <a:bodyPr/>
          <a:lstStyle>
            <a:lvl1pPr>
              <a:defRPr/>
            </a:lvl1pPr>
          </a:lstStyle>
          <a:p>
            <a:pPr>
              <a:defRPr/>
            </a:pPr>
            <a:endParaRPr lang="sl-SI"/>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TextBox 8"/>
          <p:cNvSpPr txBox="1">
            <a:spLocks noChangeArrowheads="1"/>
          </p:cNvSpPr>
          <p:nvPr/>
        </p:nvSpPr>
        <p:spPr bwMode="auto">
          <a:xfrm>
            <a:off x="962025" y="708025"/>
            <a:ext cx="1204913" cy="204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lnSpc>
                <a:spcPts val="838"/>
              </a:lnSpc>
              <a:defRPr/>
            </a:pPr>
            <a:r>
              <a:rPr lang="en-US" sz="700" smtClean="0">
                <a:solidFill>
                  <a:schemeClr val="tx2"/>
                </a:solidFill>
                <a:latin typeface="Republika" pitchFamily="2" charset="-18"/>
                <a:ea typeface="Republika" pitchFamily="2" charset="-18"/>
                <a:cs typeface="Republika" pitchFamily="2" charset="-18"/>
              </a:rPr>
              <a:t>REPUBLIKA SLOVENIJA</a:t>
            </a:r>
          </a:p>
          <a:p>
            <a:pPr eaLnBrk="1" hangingPunct="1">
              <a:lnSpc>
                <a:spcPts val="838"/>
              </a:lnSpc>
              <a:defRPr/>
            </a:pPr>
            <a:r>
              <a:rPr lang="en-US" sz="700" b="1" smtClean="0">
                <a:solidFill>
                  <a:schemeClr val="tx2"/>
                </a:solidFill>
                <a:latin typeface="Republika" pitchFamily="2" charset="-18"/>
                <a:ea typeface="Republika" pitchFamily="2" charset="-18"/>
                <a:cs typeface="Republika" pitchFamily="2" charset="-18"/>
              </a:rPr>
              <a:t>MINISTRSTVO ZA PRIMER</a:t>
            </a:r>
          </a:p>
        </p:txBody>
      </p:sp>
      <p:pic>
        <p:nvPicPr>
          <p:cNvPr id="6" name="Picture 9" descr="grb moder za 10 pt.wmf"/>
          <p:cNvPicPr>
            <a:picLocks noChangeAspect="1"/>
          </p:cNvPicPr>
          <p:nvPr/>
        </p:nvPicPr>
        <p:blipFill>
          <a:blip r:embed="rId2"/>
          <a:srcRect/>
          <a:stretch>
            <a:fillRect/>
          </a:stretch>
        </p:blipFill>
        <p:spPr bwMode="auto">
          <a:xfrm>
            <a:off x="639763" y="712788"/>
            <a:ext cx="166687" cy="207962"/>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Click to edit Master title style</a:t>
            </a:r>
            <a:endParaRPr lang="sl-SI" dirty="0"/>
          </a:p>
        </p:txBody>
      </p:sp>
      <p:sp>
        <p:nvSpPr>
          <p:cNvPr id="3" name="Content Placeholder 2"/>
          <p:cNvSpPr>
            <a:spLocks noGrp="1"/>
          </p:cNvSpPr>
          <p:nvPr>
            <p:ph sz="half" idx="1"/>
          </p:nvPr>
        </p:nvSpPr>
        <p:spPr>
          <a:xfrm>
            <a:off x="972000" y="3240000"/>
            <a:ext cx="3312000" cy="262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l-SI" dirty="0"/>
          </a:p>
        </p:txBody>
      </p:sp>
      <p:sp>
        <p:nvSpPr>
          <p:cNvPr id="4" name="Content Placeholder 3"/>
          <p:cNvSpPr>
            <a:spLocks noGrp="1"/>
          </p:cNvSpPr>
          <p:nvPr>
            <p:ph sz="half" idx="2"/>
          </p:nvPr>
        </p:nvSpPr>
        <p:spPr>
          <a:xfrm>
            <a:off x="4848599" y="3240000"/>
            <a:ext cx="3312000" cy="262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l-SI" dirty="0"/>
          </a:p>
        </p:txBody>
      </p:sp>
      <p:sp>
        <p:nvSpPr>
          <p:cNvPr id="7" name="Date Placeholder 4"/>
          <p:cNvSpPr>
            <a:spLocks noGrp="1"/>
          </p:cNvSpPr>
          <p:nvPr>
            <p:ph type="dt" sz="half" idx="10"/>
          </p:nvPr>
        </p:nvSpPr>
        <p:spPr>
          <a:xfrm>
            <a:off x="1008063" y="6356350"/>
            <a:ext cx="2133600" cy="365125"/>
          </a:xfrm>
        </p:spPr>
        <p:txBody>
          <a:bodyPr rtlCol="0"/>
          <a:lstStyle>
            <a:lvl1pPr fontAlgn="auto">
              <a:spcBef>
                <a:spcPts val="0"/>
              </a:spcBef>
              <a:spcAft>
                <a:spcPts val="0"/>
              </a:spcAft>
              <a:defRPr>
                <a:solidFill>
                  <a:schemeClr val="tx1">
                    <a:tint val="75000"/>
                  </a:schemeClr>
                </a:solidFill>
                <a:latin typeface="+mn-lt"/>
              </a:defRPr>
            </a:lvl1pPr>
          </a:lstStyle>
          <a:p>
            <a:pPr>
              <a:defRPr/>
            </a:pPr>
            <a:r>
              <a:rPr lang="sl-SI"/>
              <a:t>januar 2011</a:t>
            </a:r>
            <a:endParaRPr lang="sl-SI" dirty="0"/>
          </a:p>
        </p:txBody>
      </p:sp>
      <p:sp>
        <p:nvSpPr>
          <p:cNvPr id="8" name="Footer Placeholder 5"/>
          <p:cNvSpPr>
            <a:spLocks noGrp="1"/>
          </p:cNvSpPr>
          <p:nvPr>
            <p:ph type="ftr" sz="quarter" idx="11"/>
          </p:nvPr>
        </p:nvSpPr>
        <p:spPr/>
        <p:txBody>
          <a:bodyPr/>
          <a:lstStyle>
            <a:lvl1pPr>
              <a:defRPr/>
            </a:lvl1pPr>
          </a:lstStyle>
          <a:p>
            <a:pPr>
              <a:defRPr/>
            </a:pPr>
            <a:r>
              <a:rPr lang="sl-SI"/>
              <a:t>Ministrstvo za okolje in prostor                                   Direktorat za prostor</a:t>
            </a:r>
          </a:p>
        </p:txBody>
      </p:sp>
      <p:sp>
        <p:nvSpPr>
          <p:cNvPr id="9" name="Slide Number Placeholder 6"/>
          <p:cNvSpPr>
            <a:spLocks noGrp="1"/>
          </p:cNvSpPr>
          <p:nvPr>
            <p:ph type="sldNum" sz="quarter" idx="12"/>
          </p:nvPr>
        </p:nvSpPr>
        <p:spPr/>
        <p:txBody>
          <a:bodyPr rtlCol="0"/>
          <a:lstStyle>
            <a:lvl1pPr fontAlgn="auto">
              <a:spcBef>
                <a:spcPts val="0"/>
              </a:spcBef>
              <a:spcAft>
                <a:spcPts val="0"/>
              </a:spcAft>
              <a:defRPr>
                <a:solidFill>
                  <a:schemeClr val="tx1">
                    <a:tint val="75000"/>
                  </a:schemeClr>
                </a:solidFill>
                <a:latin typeface="+mn-lt"/>
              </a:defRPr>
            </a:lvl1pPr>
          </a:lstStyle>
          <a:p>
            <a:pPr>
              <a:defRPr/>
            </a:pPr>
            <a:fld id="{80282A75-3449-4EEB-9912-44AE4512A75F}" type="slidenum">
              <a:rPr lang="sl-SI"/>
              <a:pPr>
                <a:defRPr/>
              </a:pPr>
              <a:t>‹#›</a:t>
            </a:fld>
            <a:endParaRPr lang="sl-SI"/>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2_Two Content">
    <p:spTree>
      <p:nvGrpSpPr>
        <p:cNvPr id="1" name=""/>
        <p:cNvGrpSpPr/>
        <p:nvPr/>
      </p:nvGrpSpPr>
      <p:grpSpPr>
        <a:xfrm>
          <a:off x="0" y="0"/>
          <a:ext cx="0" cy="0"/>
          <a:chOff x="0" y="0"/>
          <a:chExt cx="0" cy="0"/>
        </a:xfrm>
      </p:grpSpPr>
      <p:sp>
        <p:nvSpPr>
          <p:cNvPr id="5" name="TextBox 8"/>
          <p:cNvSpPr txBox="1">
            <a:spLocks noChangeArrowheads="1"/>
          </p:cNvSpPr>
          <p:nvPr/>
        </p:nvSpPr>
        <p:spPr bwMode="auto">
          <a:xfrm>
            <a:off x="962025" y="708025"/>
            <a:ext cx="1204913" cy="204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lnSpc>
                <a:spcPts val="838"/>
              </a:lnSpc>
              <a:defRPr/>
            </a:pPr>
            <a:r>
              <a:rPr lang="en-US" sz="700" smtClean="0">
                <a:solidFill>
                  <a:schemeClr val="tx2"/>
                </a:solidFill>
                <a:latin typeface="Republika" pitchFamily="2" charset="-18"/>
                <a:ea typeface="Republika" pitchFamily="2" charset="-18"/>
                <a:cs typeface="Republika" pitchFamily="2" charset="-18"/>
              </a:rPr>
              <a:t>REPUBLIKA SLOVENIJA</a:t>
            </a:r>
          </a:p>
          <a:p>
            <a:pPr eaLnBrk="1" hangingPunct="1">
              <a:lnSpc>
                <a:spcPts val="838"/>
              </a:lnSpc>
              <a:defRPr/>
            </a:pPr>
            <a:r>
              <a:rPr lang="en-US" sz="700" b="1" smtClean="0">
                <a:solidFill>
                  <a:schemeClr val="tx2"/>
                </a:solidFill>
                <a:latin typeface="Republika" pitchFamily="2" charset="-18"/>
                <a:ea typeface="Republika" pitchFamily="2" charset="-18"/>
                <a:cs typeface="Republika" pitchFamily="2" charset="-18"/>
              </a:rPr>
              <a:t>MINISTRSTVO ZA PRIMER</a:t>
            </a:r>
          </a:p>
        </p:txBody>
      </p:sp>
      <p:pic>
        <p:nvPicPr>
          <p:cNvPr id="6" name="Picture 9" descr="grb moder za 10 pt.wmf"/>
          <p:cNvPicPr>
            <a:picLocks noChangeAspect="1"/>
          </p:cNvPicPr>
          <p:nvPr/>
        </p:nvPicPr>
        <p:blipFill>
          <a:blip r:embed="rId2"/>
          <a:srcRect/>
          <a:stretch>
            <a:fillRect/>
          </a:stretch>
        </p:blipFill>
        <p:spPr bwMode="auto">
          <a:xfrm>
            <a:off x="639763" y="712788"/>
            <a:ext cx="166687" cy="207962"/>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Click to edit Master title style</a:t>
            </a:r>
            <a:endParaRPr lang="sl-SI" dirty="0"/>
          </a:p>
        </p:txBody>
      </p:sp>
      <p:sp>
        <p:nvSpPr>
          <p:cNvPr id="4" name="Content Placeholder 3"/>
          <p:cNvSpPr>
            <a:spLocks noGrp="1"/>
          </p:cNvSpPr>
          <p:nvPr>
            <p:ph sz="half" idx="2"/>
          </p:nvPr>
        </p:nvSpPr>
        <p:spPr>
          <a:xfrm>
            <a:off x="4848599" y="3240000"/>
            <a:ext cx="3312000" cy="262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l-SI" dirty="0"/>
          </a:p>
        </p:txBody>
      </p:sp>
      <p:sp>
        <p:nvSpPr>
          <p:cNvPr id="10" name="Text Placeholder 8"/>
          <p:cNvSpPr>
            <a:spLocks noGrp="1"/>
          </p:cNvSpPr>
          <p:nvPr>
            <p:ph type="body" sz="quarter" idx="13"/>
          </p:nvPr>
        </p:nvSpPr>
        <p:spPr>
          <a:xfrm>
            <a:off x="971550" y="3240088"/>
            <a:ext cx="3313113" cy="2627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7" name="Date Placeholder 4"/>
          <p:cNvSpPr>
            <a:spLocks noGrp="1"/>
          </p:cNvSpPr>
          <p:nvPr>
            <p:ph type="dt" sz="half" idx="14"/>
          </p:nvPr>
        </p:nvSpPr>
        <p:spPr>
          <a:xfrm>
            <a:off x="1008063" y="6356350"/>
            <a:ext cx="2133600" cy="365125"/>
          </a:xfrm>
        </p:spPr>
        <p:txBody>
          <a:bodyPr rtlCol="0"/>
          <a:lstStyle>
            <a:lvl1pPr fontAlgn="auto">
              <a:spcBef>
                <a:spcPts val="0"/>
              </a:spcBef>
              <a:spcAft>
                <a:spcPts val="0"/>
              </a:spcAft>
              <a:defRPr>
                <a:solidFill>
                  <a:schemeClr val="tx1">
                    <a:tint val="75000"/>
                  </a:schemeClr>
                </a:solidFill>
                <a:latin typeface="+mn-lt"/>
              </a:defRPr>
            </a:lvl1pPr>
          </a:lstStyle>
          <a:p>
            <a:pPr>
              <a:defRPr/>
            </a:pPr>
            <a:r>
              <a:rPr lang="sl-SI"/>
              <a:t>januar 2011</a:t>
            </a:r>
            <a:endParaRPr lang="sl-SI" dirty="0"/>
          </a:p>
        </p:txBody>
      </p:sp>
      <p:sp>
        <p:nvSpPr>
          <p:cNvPr id="8" name="Footer Placeholder 5"/>
          <p:cNvSpPr>
            <a:spLocks noGrp="1"/>
          </p:cNvSpPr>
          <p:nvPr>
            <p:ph type="ftr" sz="quarter" idx="15"/>
          </p:nvPr>
        </p:nvSpPr>
        <p:spPr/>
        <p:txBody>
          <a:bodyPr/>
          <a:lstStyle>
            <a:lvl1pPr>
              <a:defRPr/>
            </a:lvl1pPr>
          </a:lstStyle>
          <a:p>
            <a:pPr>
              <a:defRPr/>
            </a:pPr>
            <a:r>
              <a:rPr lang="sl-SI"/>
              <a:t>Ministrstvo za okolje in prostor                                   Direktorat za prostor</a:t>
            </a:r>
          </a:p>
        </p:txBody>
      </p:sp>
      <p:sp>
        <p:nvSpPr>
          <p:cNvPr id="9" name="Slide Number Placeholder 6"/>
          <p:cNvSpPr>
            <a:spLocks noGrp="1"/>
          </p:cNvSpPr>
          <p:nvPr>
            <p:ph type="sldNum" sz="quarter" idx="16"/>
          </p:nvPr>
        </p:nvSpPr>
        <p:spPr/>
        <p:txBody>
          <a:bodyPr rtlCol="0"/>
          <a:lstStyle>
            <a:lvl1pPr fontAlgn="auto">
              <a:spcBef>
                <a:spcPts val="0"/>
              </a:spcBef>
              <a:spcAft>
                <a:spcPts val="0"/>
              </a:spcAft>
              <a:defRPr>
                <a:solidFill>
                  <a:schemeClr val="tx1">
                    <a:tint val="75000"/>
                  </a:schemeClr>
                </a:solidFill>
                <a:latin typeface="+mn-lt"/>
              </a:defRPr>
            </a:lvl1pPr>
          </a:lstStyle>
          <a:p>
            <a:pPr>
              <a:defRPr/>
            </a:pPr>
            <a:fld id="{F0DDB484-DED0-4332-9372-78F3FF68A050}" type="slidenum">
              <a:rPr lang="sl-SI"/>
              <a:pPr>
                <a:defRPr/>
              </a:pPr>
              <a:t>‹#›</a:t>
            </a:fld>
            <a:endParaRPr lang="sl-SI"/>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sl-SI"/>
          </a:p>
        </p:txBody>
      </p:sp>
      <p:sp>
        <p:nvSpPr>
          <p:cNvPr id="3" name="Footer Placeholder 4"/>
          <p:cNvSpPr>
            <a:spLocks noGrp="1"/>
          </p:cNvSpPr>
          <p:nvPr>
            <p:ph type="ftr" sz="quarter" idx="11"/>
          </p:nvPr>
        </p:nvSpPr>
        <p:spPr/>
        <p:txBody>
          <a:bodyPr/>
          <a:lstStyle>
            <a:lvl1pPr>
              <a:defRPr/>
            </a:lvl1pPr>
          </a:lstStyle>
          <a:p>
            <a:pPr>
              <a:defRPr/>
            </a:pPr>
            <a:endParaRPr lang="sl-SI"/>
          </a:p>
        </p:txBody>
      </p:sp>
      <p:sp>
        <p:nvSpPr>
          <p:cNvPr id="4" name="Slide Number Placeholder 5"/>
          <p:cNvSpPr>
            <a:spLocks noGrp="1"/>
          </p:cNvSpPr>
          <p:nvPr>
            <p:ph type="sldNum" sz="quarter" idx="12"/>
          </p:nvPr>
        </p:nvSpPr>
        <p:spPr/>
        <p:txBody>
          <a:bodyPr/>
          <a:lstStyle>
            <a:lvl1pPr>
              <a:defRPr/>
            </a:lvl1pPr>
          </a:lstStyle>
          <a:p>
            <a:pPr>
              <a:defRPr/>
            </a:pPr>
            <a:endParaRPr lang="sl-S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ostavitev po meri">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a:prstGeom prst="rect">
            <a:avLst/>
          </a:prstGeom>
        </p:spPr>
        <p:txBody>
          <a:bodyPr/>
          <a:lstStyle/>
          <a:p>
            <a:r>
              <a:rPr lang="sl-SI" smtClean="0"/>
              <a:t>Uredite slog naslova matrice</a:t>
            </a:r>
            <a:endParaRPr lang="sl-SI"/>
          </a:p>
        </p:txBody>
      </p:sp>
      <p:sp>
        <p:nvSpPr>
          <p:cNvPr id="3" name="Date Placeholder 3"/>
          <p:cNvSpPr>
            <a:spLocks noGrp="1"/>
          </p:cNvSpPr>
          <p:nvPr>
            <p:ph type="dt" sz="half" idx="10"/>
          </p:nvPr>
        </p:nvSpPr>
        <p:spPr/>
        <p:txBody>
          <a:bodyPr/>
          <a:lstStyle>
            <a:lvl1pPr>
              <a:defRPr/>
            </a:lvl1pPr>
          </a:lstStyle>
          <a:p>
            <a:pPr>
              <a:defRPr/>
            </a:pPr>
            <a:r>
              <a:rPr lang="en-US"/>
              <a:t>januar 2011</a:t>
            </a:r>
          </a:p>
        </p:txBody>
      </p:sp>
      <p:sp>
        <p:nvSpPr>
          <p:cNvPr id="4" name="Footer Placeholder 4"/>
          <p:cNvSpPr>
            <a:spLocks noGrp="1"/>
          </p:cNvSpPr>
          <p:nvPr>
            <p:ph type="ftr" sz="quarter" idx="11"/>
          </p:nvPr>
        </p:nvSpPr>
        <p:spPr/>
        <p:txBody>
          <a:bodyPr/>
          <a:lstStyle>
            <a:lvl1pPr>
              <a:defRPr/>
            </a:lvl1pPr>
          </a:lstStyle>
          <a:p>
            <a:pPr>
              <a:defRPr/>
            </a:pPr>
            <a:r>
              <a:rPr lang="sl-SI"/>
              <a:t>Ministrstvo za okolje in prostor                                   Direktorat za prostor</a:t>
            </a:r>
          </a:p>
        </p:txBody>
      </p:sp>
      <p:sp>
        <p:nvSpPr>
          <p:cNvPr id="5" name="Slide Number Placeholder 5"/>
          <p:cNvSpPr>
            <a:spLocks noGrp="1"/>
          </p:cNvSpPr>
          <p:nvPr>
            <p:ph type="sldNum" sz="quarter" idx="12"/>
          </p:nvPr>
        </p:nvSpPr>
        <p:spPr/>
        <p:txBody>
          <a:bodyPr/>
          <a:lstStyle>
            <a:lvl1pPr>
              <a:defRPr/>
            </a:lvl1pPr>
          </a:lstStyle>
          <a:p>
            <a:pPr>
              <a:defRPr/>
            </a:pPr>
            <a:fld id="{CBE95F12-82FD-450C-A396-640F0911461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sl-SI" smtClean="0"/>
              <a:t>Uredite slog naslova matrice</a:t>
            </a:r>
            <a:endParaRPr lang="sl-SI"/>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smtClean="0"/>
              <a:t>Uredite slog podnaslova matrice</a:t>
            </a:r>
            <a:endParaRPr lang="sl-SI"/>
          </a:p>
        </p:txBody>
      </p:sp>
      <p:sp>
        <p:nvSpPr>
          <p:cNvPr id="4" name="Ograda datuma 3"/>
          <p:cNvSpPr>
            <a:spLocks noGrp="1"/>
          </p:cNvSpPr>
          <p:nvPr>
            <p:ph type="dt" sz="half" idx="10"/>
          </p:nvPr>
        </p:nvSpPr>
        <p:spPr/>
        <p:txBody>
          <a:bodyPr/>
          <a:lstStyle>
            <a:lvl1pPr>
              <a:defRPr/>
            </a:lvl1pPr>
          </a:lstStyle>
          <a:p>
            <a:pPr>
              <a:defRPr/>
            </a:pPr>
            <a:fld id="{9A3F52A4-D2FC-4946-885F-934C7B64A643}" type="datetimeFigureOut">
              <a:rPr lang="sl-SI"/>
              <a:pPr>
                <a:defRPr/>
              </a:pPr>
              <a:t>23.4.2013</a:t>
            </a:fld>
            <a:endParaRPr lang="sl-SI"/>
          </a:p>
        </p:txBody>
      </p:sp>
      <p:sp>
        <p:nvSpPr>
          <p:cNvPr id="5" name="Ograda noge 4"/>
          <p:cNvSpPr>
            <a:spLocks noGrp="1"/>
          </p:cNvSpPr>
          <p:nvPr>
            <p:ph type="ftr" sz="quarter" idx="11"/>
          </p:nvPr>
        </p:nvSpPr>
        <p:spPr/>
        <p:txBody>
          <a:bodyPr/>
          <a:lstStyle>
            <a:lvl1pPr>
              <a:defRPr/>
            </a:lvl1pPr>
          </a:lstStyle>
          <a:p>
            <a:pPr>
              <a:defRPr/>
            </a:pPr>
            <a:endParaRPr lang="sl-SI"/>
          </a:p>
        </p:txBody>
      </p:sp>
      <p:sp>
        <p:nvSpPr>
          <p:cNvPr id="6" name="Ograda številke diapozitiva 5"/>
          <p:cNvSpPr>
            <a:spLocks noGrp="1"/>
          </p:cNvSpPr>
          <p:nvPr>
            <p:ph type="sldNum" sz="quarter" idx="12"/>
          </p:nvPr>
        </p:nvSpPr>
        <p:spPr/>
        <p:txBody>
          <a:bodyPr/>
          <a:lstStyle>
            <a:lvl1pPr>
              <a:defRPr/>
            </a:lvl1pPr>
          </a:lstStyle>
          <a:p>
            <a:pPr>
              <a:defRPr/>
            </a:pPr>
            <a:fld id="{F5875ECF-5787-4CF9-887D-846539D7419E}" type="slidenum">
              <a:rPr lang="sl-SI"/>
              <a:pPr>
                <a:defRPr/>
              </a:pPr>
              <a:t>‹#›</a:t>
            </a:fld>
            <a:endParaRPr lang="sl-S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vsebine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lvl1pPr>
              <a:defRPr/>
            </a:lvl1pPr>
          </a:lstStyle>
          <a:p>
            <a:pPr>
              <a:defRPr/>
            </a:pPr>
            <a:fld id="{7F154D9D-75BB-4E54-BCD7-DEBD28E38C31}" type="datetimeFigureOut">
              <a:rPr lang="sl-SI"/>
              <a:pPr>
                <a:defRPr/>
              </a:pPr>
              <a:t>23.4.2013</a:t>
            </a:fld>
            <a:endParaRPr lang="sl-SI"/>
          </a:p>
        </p:txBody>
      </p:sp>
      <p:sp>
        <p:nvSpPr>
          <p:cNvPr id="5" name="Ograda noge 4"/>
          <p:cNvSpPr>
            <a:spLocks noGrp="1"/>
          </p:cNvSpPr>
          <p:nvPr>
            <p:ph type="ftr" sz="quarter" idx="11"/>
          </p:nvPr>
        </p:nvSpPr>
        <p:spPr/>
        <p:txBody>
          <a:bodyPr/>
          <a:lstStyle>
            <a:lvl1pPr>
              <a:defRPr/>
            </a:lvl1pPr>
          </a:lstStyle>
          <a:p>
            <a:pPr>
              <a:defRPr/>
            </a:pPr>
            <a:endParaRPr lang="sl-SI"/>
          </a:p>
        </p:txBody>
      </p:sp>
      <p:sp>
        <p:nvSpPr>
          <p:cNvPr id="6" name="Ograda številke diapozitiva 5"/>
          <p:cNvSpPr>
            <a:spLocks noGrp="1"/>
          </p:cNvSpPr>
          <p:nvPr>
            <p:ph type="sldNum" sz="quarter" idx="12"/>
          </p:nvPr>
        </p:nvSpPr>
        <p:spPr/>
        <p:txBody>
          <a:bodyPr/>
          <a:lstStyle>
            <a:lvl1pPr>
              <a:defRPr/>
            </a:lvl1pPr>
          </a:lstStyle>
          <a:p>
            <a:pPr>
              <a:defRPr/>
            </a:pPr>
            <a:fld id="{15347874-AE27-455E-886A-499BABA75F63}" type="slidenum">
              <a:rPr lang="sl-SI"/>
              <a:pPr>
                <a:defRPr/>
              </a:pPr>
              <a:t>‹#›</a:t>
            </a:fld>
            <a:endParaRPr lang="sl-S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smtClean="0"/>
              <a:t>Uredite slog naslova matrice</a:t>
            </a:r>
            <a:endParaRPr lang="sl-SI"/>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Ograda datuma 3"/>
          <p:cNvSpPr>
            <a:spLocks noGrp="1"/>
          </p:cNvSpPr>
          <p:nvPr>
            <p:ph type="dt" sz="half" idx="10"/>
          </p:nvPr>
        </p:nvSpPr>
        <p:spPr/>
        <p:txBody>
          <a:bodyPr/>
          <a:lstStyle>
            <a:lvl1pPr>
              <a:defRPr/>
            </a:lvl1pPr>
          </a:lstStyle>
          <a:p>
            <a:pPr>
              <a:defRPr/>
            </a:pPr>
            <a:fld id="{0B623F48-DDBA-4C4B-9E8D-4503FB4B179F}" type="datetimeFigureOut">
              <a:rPr lang="sl-SI"/>
              <a:pPr>
                <a:defRPr/>
              </a:pPr>
              <a:t>23.4.2013</a:t>
            </a:fld>
            <a:endParaRPr lang="sl-SI"/>
          </a:p>
        </p:txBody>
      </p:sp>
      <p:sp>
        <p:nvSpPr>
          <p:cNvPr id="5" name="Ograda noge 4"/>
          <p:cNvSpPr>
            <a:spLocks noGrp="1"/>
          </p:cNvSpPr>
          <p:nvPr>
            <p:ph type="ftr" sz="quarter" idx="11"/>
          </p:nvPr>
        </p:nvSpPr>
        <p:spPr/>
        <p:txBody>
          <a:bodyPr/>
          <a:lstStyle>
            <a:lvl1pPr>
              <a:defRPr/>
            </a:lvl1pPr>
          </a:lstStyle>
          <a:p>
            <a:pPr>
              <a:defRPr/>
            </a:pPr>
            <a:endParaRPr lang="sl-SI"/>
          </a:p>
        </p:txBody>
      </p:sp>
      <p:sp>
        <p:nvSpPr>
          <p:cNvPr id="6" name="Ograda številke diapozitiva 5"/>
          <p:cNvSpPr>
            <a:spLocks noGrp="1"/>
          </p:cNvSpPr>
          <p:nvPr>
            <p:ph type="sldNum" sz="quarter" idx="12"/>
          </p:nvPr>
        </p:nvSpPr>
        <p:spPr/>
        <p:txBody>
          <a:bodyPr/>
          <a:lstStyle>
            <a:lvl1pPr>
              <a:defRPr/>
            </a:lvl1pPr>
          </a:lstStyle>
          <a:p>
            <a:pPr>
              <a:defRPr/>
            </a:pPr>
            <a:fld id="{2E63D278-A947-43E8-B967-96A5D7CF8FD2}" type="slidenum">
              <a:rPr lang="sl-SI"/>
              <a:pPr>
                <a:defRPr/>
              </a:pPr>
              <a:t>‹#›</a:t>
            </a:fld>
            <a:endParaRPr lang="sl-S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vsebin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vsebin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datuma 3"/>
          <p:cNvSpPr>
            <a:spLocks noGrp="1"/>
          </p:cNvSpPr>
          <p:nvPr>
            <p:ph type="dt" sz="half" idx="10"/>
          </p:nvPr>
        </p:nvSpPr>
        <p:spPr/>
        <p:txBody>
          <a:bodyPr/>
          <a:lstStyle>
            <a:lvl1pPr>
              <a:defRPr/>
            </a:lvl1pPr>
          </a:lstStyle>
          <a:p>
            <a:pPr>
              <a:defRPr/>
            </a:pPr>
            <a:fld id="{635F6053-D698-4B00-BBFD-6CD181849F58}" type="datetimeFigureOut">
              <a:rPr lang="sl-SI"/>
              <a:pPr>
                <a:defRPr/>
              </a:pPr>
              <a:t>23.4.2013</a:t>
            </a:fld>
            <a:endParaRPr lang="sl-SI"/>
          </a:p>
        </p:txBody>
      </p:sp>
      <p:sp>
        <p:nvSpPr>
          <p:cNvPr id="6" name="Ograda noge 4"/>
          <p:cNvSpPr>
            <a:spLocks noGrp="1"/>
          </p:cNvSpPr>
          <p:nvPr>
            <p:ph type="ftr" sz="quarter" idx="11"/>
          </p:nvPr>
        </p:nvSpPr>
        <p:spPr/>
        <p:txBody>
          <a:bodyPr/>
          <a:lstStyle>
            <a:lvl1pPr>
              <a:defRPr/>
            </a:lvl1pPr>
          </a:lstStyle>
          <a:p>
            <a:pPr>
              <a:defRPr/>
            </a:pPr>
            <a:endParaRPr lang="sl-SI"/>
          </a:p>
        </p:txBody>
      </p:sp>
      <p:sp>
        <p:nvSpPr>
          <p:cNvPr id="7" name="Ograda številke diapozitiva 5"/>
          <p:cNvSpPr>
            <a:spLocks noGrp="1"/>
          </p:cNvSpPr>
          <p:nvPr>
            <p:ph type="sldNum" sz="quarter" idx="12"/>
          </p:nvPr>
        </p:nvSpPr>
        <p:spPr/>
        <p:txBody>
          <a:bodyPr/>
          <a:lstStyle>
            <a:lvl1pPr>
              <a:defRPr/>
            </a:lvl1pPr>
          </a:lstStyle>
          <a:p>
            <a:pPr>
              <a:defRPr/>
            </a:pPr>
            <a:fld id="{81DA413F-77B7-41C6-B177-5F3F8ECCDE38}" type="slidenum">
              <a:rPr lang="sl-SI"/>
              <a:pPr>
                <a:defRPr/>
              </a:pPr>
              <a:t>‹#›</a:t>
            </a:fld>
            <a:endParaRPr lang="sl-S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smtClean="0"/>
              <a:t>Uredite slog naslova matrice</a:t>
            </a:r>
            <a:endParaRPr lang="sl-SI"/>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Ograda datuma 3"/>
          <p:cNvSpPr>
            <a:spLocks noGrp="1"/>
          </p:cNvSpPr>
          <p:nvPr>
            <p:ph type="dt" sz="half" idx="10"/>
          </p:nvPr>
        </p:nvSpPr>
        <p:spPr/>
        <p:txBody>
          <a:bodyPr/>
          <a:lstStyle>
            <a:lvl1pPr>
              <a:defRPr/>
            </a:lvl1pPr>
          </a:lstStyle>
          <a:p>
            <a:pPr>
              <a:defRPr/>
            </a:pPr>
            <a:fld id="{00931247-01C3-41F2-8C4D-DC568222DB83}" type="datetimeFigureOut">
              <a:rPr lang="sl-SI"/>
              <a:pPr>
                <a:defRPr/>
              </a:pPr>
              <a:t>23.4.2013</a:t>
            </a:fld>
            <a:endParaRPr lang="sl-SI"/>
          </a:p>
        </p:txBody>
      </p:sp>
      <p:sp>
        <p:nvSpPr>
          <p:cNvPr id="8" name="Ograda noge 4"/>
          <p:cNvSpPr>
            <a:spLocks noGrp="1"/>
          </p:cNvSpPr>
          <p:nvPr>
            <p:ph type="ftr" sz="quarter" idx="11"/>
          </p:nvPr>
        </p:nvSpPr>
        <p:spPr/>
        <p:txBody>
          <a:bodyPr/>
          <a:lstStyle>
            <a:lvl1pPr>
              <a:defRPr/>
            </a:lvl1pPr>
          </a:lstStyle>
          <a:p>
            <a:pPr>
              <a:defRPr/>
            </a:pPr>
            <a:endParaRPr lang="sl-SI"/>
          </a:p>
        </p:txBody>
      </p:sp>
      <p:sp>
        <p:nvSpPr>
          <p:cNvPr id="9" name="Ograda številke diapozitiva 5"/>
          <p:cNvSpPr>
            <a:spLocks noGrp="1"/>
          </p:cNvSpPr>
          <p:nvPr>
            <p:ph type="sldNum" sz="quarter" idx="12"/>
          </p:nvPr>
        </p:nvSpPr>
        <p:spPr/>
        <p:txBody>
          <a:bodyPr/>
          <a:lstStyle>
            <a:lvl1pPr>
              <a:defRPr/>
            </a:lvl1pPr>
          </a:lstStyle>
          <a:p>
            <a:pPr>
              <a:defRPr/>
            </a:pPr>
            <a:fld id="{4B2EBDFC-927D-4E91-B2D3-FA9A5A63CE4D}" type="slidenum">
              <a:rPr lang="sl-SI"/>
              <a:pPr>
                <a:defRPr/>
              </a:pPr>
              <a:t>‹#›</a:t>
            </a:fld>
            <a:endParaRPr lang="sl-S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datuma 3"/>
          <p:cNvSpPr>
            <a:spLocks noGrp="1"/>
          </p:cNvSpPr>
          <p:nvPr>
            <p:ph type="dt" sz="half" idx="10"/>
          </p:nvPr>
        </p:nvSpPr>
        <p:spPr/>
        <p:txBody>
          <a:bodyPr/>
          <a:lstStyle>
            <a:lvl1pPr>
              <a:defRPr/>
            </a:lvl1pPr>
          </a:lstStyle>
          <a:p>
            <a:pPr>
              <a:defRPr/>
            </a:pPr>
            <a:fld id="{802FE70C-95B8-46A1-AC17-DC08DD3C6C13}" type="datetimeFigureOut">
              <a:rPr lang="sl-SI"/>
              <a:pPr>
                <a:defRPr/>
              </a:pPr>
              <a:t>23.4.2013</a:t>
            </a:fld>
            <a:endParaRPr lang="sl-SI"/>
          </a:p>
        </p:txBody>
      </p:sp>
      <p:sp>
        <p:nvSpPr>
          <p:cNvPr id="4" name="Ograda noge 4"/>
          <p:cNvSpPr>
            <a:spLocks noGrp="1"/>
          </p:cNvSpPr>
          <p:nvPr>
            <p:ph type="ftr" sz="quarter" idx="11"/>
          </p:nvPr>
        </p:nvSpPr>
        <p:spPr/>
        <p:txBody>
          <a:bodyPr/>
          <a:lstStyle>
            <a:lvl1pPr>
              <a:defRPr/>
            </a:lvl1pPr>
          </a:lstStyle>
          <a:p>
            <a:pPr>
              <a:defRPr/>
            </a:pPr>
            <a:endParaRPr lang="sl-SI"/>
          </a:p>
        </p:txBody>
      </p:sp>
      <p:sp>
        <p:nvSpPr>
          <p:cNvPr id="5" name="Ograda številke diapozitiva 5"/>
          <p:cNvSpPr>
            <a:spLocks noGrp="1"/>
          </p:cNvSpPr>
          <p:nvPr>
            <p:ph type="sldNum" sz="quarter" idx="12"/>
          </p:nvPr>
        </p:nvSpPr>
        <p:spPr/>
        <p:txBody>
          <a:bodyPr/>
          <a:lstStyle>
            <a:lvl1pPr>
              <a:defRPr/>
            </a:lvl1pPr>
          </a:lstStyle>
          <a:p>
            <a:pPr>
              <a:defRPr/>
            </a:pPr>
            <a:fld id="{B2527ECC-B0CC-45D9-B52E-583E956F1F5A}" type="slidenum">
              <a:rPr lang="sl-SI"/>
              <a:pPr>
                <a:defRPr/>
              </a:pPr>
              <a:t>‹#›</a:t>
            </a:fld>
            <a:endParaRPr lang="sl-SI"/>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wmf"/><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10" Type="http://schemas.openxmlformats.org/officeDocument/2006/relationships/image" Target="../media/image2.wmf"/><Relationship Id="rId4" Type="http://schemas.openxmlformats.org/officeDocument/2006/relationships/slideLayout" Target="../slideLayouts/slideLayout18.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3" descr="Z:\JAVNA UPRAVA 2010\Si CGP\CGP_prirocnik_WEB\OUT\05 Medijsko promocijski elementi\11 PPT predstavitev\untitled folder\ozadje-01.png"/>
          <p:cNvPicPr>
            <a:picLocks noChangeAspect="1" noChangeArrowheads="1"/>
          </p:cNvPicPr>
          <p:nvPr/>
        </p:nvPicPr>
        <p:blipFill>
          <a:blip r:embed="rId5"/>
          <a:srcRect/>
          <a:stretch>
            <a:fillRect/>
          </a:stretch>
        </p:blipFill>
        <p:spPr bwMode="auto">
          <a:xfrm>
            <a:off x="0" y="0"/>
            <a:ext cx="9144000" cy="6858000"/>
          </a:xfrm>
          <a:prstGeom prst="rect">
            <a:avLst/>
          </a:prstGeom>
          <a:noFill/>
          <a:ln w="9525">
            <a:noFill/>
            <a:miter lim="800000"/>
            <a:headEnd/>
            <a:tailEnd/>
          </a:ln>
        </p:spPr>
      </p:pic>
      <p:sp>
        <p:nvSpPr>
          <p:cNvPr id="1027" name="TextBox 7"/>
          <p:cNvSpPr txBox="1">
            <a:spLocks noChangeArrowheads="1"/>
          </p:cNvSpPr>
          <p:nvPr/>
        </p:nvSpPr>
        <p:spPr bwMode="auto">
          <a:xfrm>
            <a:off x="962025" y="708025"/>
            <a:ext cx="4938713" cy="204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lnSpc>
                <a:spcPts val="838"/>
              </a:lnSpc>
              <a:defRPr/>
            </a:pPr>
            <a:r>
              <a:rPr lang="en-US" sz="700" dirty="0" smtClean="0">
                <a:solidFill>
                  <a:schemeClr val="tx2"/>
                </a:solidFill>
                <a:latin typeface="Republika" pitchFamily="2" charset="-18"/>
                <a:ea typeface="Republika" pitchFamily="2" charset="-18"/>
                <a:cs typeface="Republika" pitchFamily="2" charset="-18"/>
              </a:rPr>
              <a:t>REPUBLIKA SLOVENIJA</a:t>
            </a:r>
          </a:p>
          <a:p>
            <a:pPr eaLnBrk="1" hangingPunct="1">
              <a:lnSpc>
                <a:spcPts val="838"/>
              </a:lnSpc>
              <a:defRPr/>
            </a:pPr>
            <a:r>
              <a:rPr lang="en-US" sz="700" b="1" dirty="0" smtClean="0">
                <a:solidFill>
                  <a:schemeClr val="tx2"/>
                </a:solidFill>
                <a:latin typeface="Republika" pitchFamily="2" charset="-18"/>
                <a:ea typeface="Republika" pitchFamily="2" charset="-18"/>
                <a:cs typeface="Republika" pitchFamily="2" charset="-18"/>
              </a:rPr>
              <a:t>MINISTRSTVO ZA</a:t>
            </a:r>
            <a:r>
              <a:rPr lang="sl-SI" sz="700" b="1" dirty="0" smtClean="0">
                <a:solidFill>
                  <a:schemeClr val="tx2"/>
                </a:solidFill>
                <a:latin typeface="Republika" pitchFamily="2" charset="-18"/>
                <a:ea typeface="Republika" pitchFamily="2" charset="-18"/>
                <a:cs typeface="Republika" pitchFamily="2" charset="-18"/>
              </a:rPr>
              <a:t> INFRASTRUKTURO IN PROSTOR</a:t>
            </a:r>
            <a:endParaRPr lang="en-US" sz="700" b="1" dirty="0" smtClean="0">
              <a:solidFill>
                <a:schemeClr val="tx2"/>
              </a:solidFill>
              <a:latin typeface="Republika" pitchFamily="2" charset="-18"/>
              <a:ea typeface="Republika" pitchFamily="2" charset="-18"/>
              <a:cs typeface="Republika" pitchFamily="2" charset="-18"/>
            </a:endParaRPr>
          </a:p>
        </p:txBody>
      </p:sp>
      <p:pic>
        <p:nvPicPr>
          <p:cNvPr id="1028" name="Picture 8" descr="grb moder za 10 pt.wmf"/>
          <p:cNvPicPr>
            <a:picLocks noChangeAspect="1"/>
          </p:cNvPicPr>
          <p:nvPr/>
        </p:nvPicPr>
        <p:blipFill>
          <a:blip r:embed="rId6"/>
          <a:srcRect/>
          <a:stretch>
            <a:fillRect/>
          </a:stretch>
        </p:blipFill>
        <p:spPr bwMode="auto">
          <a:xfrm>
            <a:off x="639763" y="712788"/>
            <a:ext cx="166687" cy="207962"/>
          </a:xfrm>
          <a:prstGeom prst="rect">
            <a:avLst/>
          </a:prstGeom>
          <a:noFill/>
          <a:ln w="9525">
            <a:noFill/>
            <a:miter lim="800000"/>
            <a:headEnd/>
            <a:tailEnd/>
          </a:ln>
        </p:spPr>
      </p:pic>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r>
              <a:rPr lang="en-US"/>
              <a:t>januar 2011</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BABABA"/>
                </a:solidFill>
                <a:latin typeface="Calibri" pitchFamily="34" charset="0"/>
              </a:defRPr>
            </a:lvl1pPr>
          </a:lstStyle>
          <a:p>
            <a:pPr>
              <a:defRPr/>
            </a:pPr>
            <a:r>
              <a:rPr lang="sl-SI"/>
              <a:t>Ministrstvo za okolje in prostor                                   Direktorat za prostor</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3CEC648D-5A4C-48C6-9DEF-F2F755889E5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15" r:id="rId1"/>
    <p:sldLayoutId id="2147484216" r:id="rId2"/>
    <p:sldLayoutId id="2147484199" r:id="rId3"/>
  </p:sldLayoutIdLst>
  <p:timing>
    <p:tnLst>
      <p:par>
        <p:cTn id="1" dur="indefinite" restart="never" nodeType="tmRoot"/>
      </p:par>
    </p:tnLst>
  </p:timing>
  <p:hf sldNum="0" hdr="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Ograda naslova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l-SI" smtClean="0"/>
              <a:t>Uredite slog naslova matrice</a:t>
            </a:r>
          </a:p>
        </p:txBody>
      </p:sp>
      <p:sp>
        <p:nvSpPr>
          <p:cNvPr id="2051" name="Ograda besedila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p>
        </p:txBody>
      </p:sp>
      <p:sp>
        <p:nvSpPr>
          <p:cNvPr id="4" name="Ograda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13EDCDED-7660-4358-BAFA-1F00F3980E06}" type="datetimeFigureOut">
              <a:rPr lang="sl-SI"/>
              <a:pPr>
                <a:defRPr/>
              </a:pPr>
              <a:t>23.4.2013</a:t>
            </a:fld>
            <a:endParaRPr lang="sl-SI"/>
          </a:p>
        </p:txBody>
      </p:sp>
      <p:sp>
        <p:nvSpPr>
          <p:cNvPr id="5" name="Ograda no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sl-SI"/>
          </a:p>
        </p:txBody>
      </p:sp>
      <p:sp>
        <p:nvSpPr>
          <p:cNvPr id="6" name="Ograda številke diapoz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B8220D0-818F-4C1A-8B40-A40EEDFC7976}" type="slidenum">
              <a:rPr lang="sl-SI"/>
              <a:pPr>
                <a:defRPr/>
              </a:pPr>
              <a:t>‹#›</a:t>
            </a:fld>
            <a:endParaRPr lang="sl-SI"/>
          </a:p>
        </p:txBody>
      </p:sp>
    </p:spTree>
  </p:cSld>
  <p:clrMap bg1="lt1" tx1="dk1" bg2="lt2" tx2="dk2" accent1="accent1" accent2="accent2" accent3="accent3" accent4="accent4" accent5="accent5" accent6="accent6" hlink="hlink" folHlink="folHlink"/>
  <p:sldLayoutIdLst>
    <p:sldLayoutId id="2147484200" r:id="rId1"/>
    <p:sldLayoutId id="2147484201" r:id="rId2"/>
    <p:sldLayoutId id="2147484202" r:id="rId3"/>
    <p:sldLayoutId id="2147484203" r:id="rId4"/>
    <p:sldLayoutId id="2147484204" r:id="rId5"/>
    <p:sldLayoutId id="2147484205" r:id="rId6"/>
    <p:sldLayoutId id="2147484206" r:id="rId7"/>
    <p:sldLayoutId id="2147484207" r:id="rId8"/>
    <p:sldLayoutId id="2147484208" r:id="rId9"/>
    <p:sldLayoutId id="2147484209" r:id="rId10"/>
    <p:sldLayoutId id="2147484210"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971550" y="1547813"/>
            <a:ext cx="7200900" cy="10795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lvl="0"/>
            <a:r>
              <a:rPr lang="en-US" smtClean="0"/>
              <a:t>Click to edit Master title style</a:t>
            </a:r>
            <a:endParaRPr lang="sl-SI" smtClean="0"/>
          </a:p>
        </p:txBody>
      </p:sp>
      <p:sp>
        <p:nvSpPr>
          <p:cNvPr id="3075" name="Text Placeholder 2"/>
          <p:cNvSpPr>
            <a:spLocks noGrp="1"/>
          </p:cNvSpPr>
          <p:nvPr>
            <p:ph type="body" idx="1"/>
          </p:nvPr>
        </p:nvSpPr>
        <p:spPr bwMode="auto">
          <a:xfrm>
            <a:off x="971550" y="3240088"/>
            <a:ext cx="7200900" cy="26273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smtClean="0"/>
          </a:p>
        </p:txBody>
      </p:sp>
      <p:sp>
        <p:nvSpPr>
          <p:cNvPr id="4" name="Date Placeholder 3"/>
          <p:cNvSpPr>
            <a:spLocks noGrp="1"/>
          </p:cNvSpPr>
          <p:nvPr>
            <p:ph type="dt" sz="half" idx="2"/>
          </p:nvPr>
        </p:nvSpPr>
        <p:spPr>
          <a:xfrm>
            <a:off x="971550" y="6356350"/>
            <a:ext cx="1582738"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BABABA"/>
                </a:solidFill>
                <a:latin typeface="Arial" charset="0"/>
              </a:defRPr>
            </a:lvl1pPr>
          </a:lstStyle>
          <a:p>
            <a:pPr>
              <a:defRPr/>
            </a:pPr>
            <a:endParaRPr lang="sl-SI"/>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BABABA"/>
                </a:solidFill>
                <a:latin typeface="Arial" charset="0"/>
              </a:defRPr>
            </a:lvl1pPr>
          </a:lstStyle>
          <a:p>
            <a:pPr>
              <a:defRPr/>
            </a:pPr>
            <a:endParaRPr lang="sl-SI"/>
          </a:p>
        </p:txBody>
      </p:sp>
      <p:sp>
        <p:nvSpPr>
          <p:cNvPr id="6" name="Slide Number Placeholder 5"/>
          <p:cNvSpPr>
            <a:spLocks noGrp="1"/>
          </p:cNvSpPr>
          <p:nvPr>
            <p:ph type="sldNum" sz="quarter" idx="4"/>
          </p:nvPr>
        </p:nvSpPr>
        <p:spPr>
          <a:xfrm>
            <a:off x="6553200" y="6356350"/>
            <a:ext cx="1608138"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BABABA"/>
                </a:solidFill>
                <a:latin typeface="Arial" charset="0"/>
              </a:defRPr>
            </a:lvl1pPr>
          </a:lstStyle>
          <a:p>
            <a:pPr>
              <a:defRPr/>
            </a:pPr>
            <a:endParaRPr lang="sl-SI"/>
          </a:p>
        </p:txBody>
      </p:sp>
      <p:sp>
        <p:nvSpPr>
          <p:cNvPr id="2055" name="TextBox 8"/>
          <p:cNvSpPr txBox="1">
            <a:spLocks noChangeArrowheads="1"/>
          </p:cNvSpPr>
          <p:nvPr/>
        </p:nvSpPr>
        <p:spPr bwMode="auto">
          <a:xfrm>
            <a:off x="962025" y="708025"/>
            <a:ext cx="2162175"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lnSpc>
                <a:spcPts val="838"/>
              </a:lnSpc>
              <a:defRPr/>
            </a:pPr>
            <a:r>
              <a:rPr lang="en-US" sz="700" smtClean="0">
                <a:solidFill>
                  <a:schemeClr val="tx2"/>
                </a:solidFill>
                <a:latin typeface="Republika" pitchFamily="2" charset="-18"/>
              </a:rPr>
              <a:t>REPUBLIKA SLOVENIJA</a:t>
            </a:r>
          </a:p>
          <a:p>
            <a:pPr eaLnBrk="1" hangingPunct="1">
              <a:lnSpc>
                <a:spcPts val="838"/>
              </a:lnSpc>
              <a:defRPr/>
            </a:pPr>
            <a:r>
              <a:rPr lang="en-US" sz="700" b="1" smtClean="0">
                <a:solidFill>
                  <a:schemeClr val="tx2"/>
                </a:solidFill>
                <a:latin typeface="Republika" pitchFamily="2" charset="-18"/>
              </a:rPr>
              <a:t>MINISTRSTVO ZA </a:t>
            </a:r>
            <a:r>
              <a:rPr lang="sl-SI" sz="700" b="1" smtClean="0">
                <a:solidFill>
                  <a:schemeClr val="tx2"/>
                </a:solidFill>
                <a:latin typeface="Republika" pitchFamily="2" charset="-18"/>
              </a:rPr>
              <a:t>INFRASTRUKTURO IN PROSTOR</a:t>
            </a:r>
            <a:endParaRPr lang="en-US" sz="700" b="1" smtClean="0">
              <a:solidFill>
                <a:schemeClr val="tx2"/>
              </a:solidFill>
              <a:latin typeface="Republika" pitchFamily="2" charset="-18"/>
            </a:endParaRPr>
          </a:p>
        </p:txBody>
      </p:sp>
      <p:pic>
        <p:nvPicPr>
          <p:cNvPr id="3080" name="Picture 9" descr="grb moder za 10 pt.wmf"/>
          <p:cNvPicPr>
            <a:picLocks noChangeAspect="1"/>
          </p:cNvPicPr>
          <p:nvPr/>
        </p:nvPicPr>
        <p:blipFill>
          <a:blip r:embed="rId10"/>
          <a:srcRect/>
          <a:stretch>
            <a:fillRect/>
          </a:stretch>
        </p:blipFill>
        <p:spPr bwMode="auto">
          <a:xfrm>
            <a:off x="639763" y="712788"/>
            <a:ext cx="166687" cy="2079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217" r:id="rId1"/>
    <p:sldLayoutId id="2147484211" r:id="rId2"/>
    <p:sldLayoutId id="2147484212" r:id="rId3"/>
    <p:sldLayoutId id="2147484213" r:id="rId4"/>
    <p:sldLayoutId id="2147484218" r:id="rId5"/>
    <p:sldLayoutId id="2147484219" r:id="rId6"/>
    <p:sldLayoutId id="2147484220" r:id="rId7"/>
    <p:sldLayoutId id="2147484214" r:id="rId8"/>
  </p:sldLayoutIdLst>
  <p:timing>
    <p:tnLst>
      <p:par>
        <p:cTn id="1" dur="indefinite" restart="never" nodeType="tmRoot"/>
      </p:par>
    </p:tnLst>
  </p:timing>
  <p:hf sldNum="0" hdr="0"/>
  <p:txStyles>
    <p:titleStyle>
      <a:lvl1pPr algn="l" rtl="0" eaLnBrk="0" fontAlgn="base" hangingPunct="0">
        <a:spcBef>
          <a:spcPct val="0"/>
        </a:spcBef>
        <a:spcAft>
          <a:spcPct val="0"/>
        </a:spcAft>
        <a:defRPr sz="4400" kern="1200">
          <a:solidFill>
            <a:schemeClr val="tx1"/>
          </a:solidFill>
          <a:latin typeface="Arial" pitchFamily="34" charset="0"/>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mailto:ic@gov.si"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bwMode="auto">
          <a:xfrm>
            <a:off x="952500" y="1547813"/>
            <a:ext cx="7200900" cy="46704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compatLnSpc="1">
            <a:prstTxWarp prst="textNoShape">
              <a:avLst/>
            </a:prstTxWarp>
          </a:bodyPr>
          <a:lstStyle/>
          <a:p>
            <a:pPr marL="419100" indent="-419100" algn="ctr">
              <a:spcBef>
                <a:spcPct val="50000"/>
              </a:spcBef>
              <a:defRPr/>
            </a:pPr>
            <a:r>
              <a:rPr lang="sl-SI" sz="2400" dirty="0" smtClean="0">
                <a:solidFill>
                  <a:srgbClr val="383CD4"/>
                </a:solidFill>
              </a:rPr>
              <a:t>Predstavitev pobude za</a:t>
            </a:r>
            <a:br>
              <a:rPr lang="sl-SI" sz="2400" dirty="0" smtClean="0">
                <a:solidFill>
                  <a:srgbClr val="383CD4"/>
                </a:solidFill>
              </a:rPr>
            </a:br>
            <a:r>
              <a:rPr lang="sl-SI" sz="2400" dirty="0">
                <a:solidFill>
                  <a:srgbClr val="383CD4"/>
                </a:solidFill>
              </a:rPr>
              <a:t/>
            </a:r>
            <a:br>
              <a:rPr lang="sl-SI" sz="2400" dirty="0">
                <a:solidFill>
                  <a:srgbClr val="383CD4"/>
                </a:solidFill>
              </a:rPr>
            </a:br>
            <a:r>
              <a:rPr lang="sl-SI" sz="2000" dirty="0" smtClean="0">
                <a:solidFill>
                  <a:srgbClr val="C00000"/>
                </a:solidFill>
                <a:latin typeface="+mj-lt"/>
              </a:rPr>
              <a:t>Državni prostorski načrt za prenosni plinovod M9 </a:t>
            </a:r>
            <a:br>
              <a:rPr lang="sl-SI" sz="2000" dirty="0" smtClean="0">
                <a:solidFill>
                  <a:srgbClr val="C00000"/>
                </a:solidFill>
                <a:latin typeface="+mj-lt"/>
              </a:rPr>
            </a:br>
            <a:r>
              <a:rPr lang="sl-SI" sz="2000" dirty="0" smtClean="0">
                <a:solidFill>
                  <a:srgbClr val="C00000"/>
                </a:solidFill>
                <a:latin typeface="+mj-lt"/>
              </a:rPr>
              <a:t>Kidričevo - Vodice</a:t>
            </a:r>
            <a:r>
              <a:rPr lang="sl-SI" sz="1800" dirty="0">
                <a:solidFill>
                  <a:srgbClr val="C00000"/>
                </a:solidFill>
                <a:latin typeface="+mj-lt"/>
              </a:rPr>
              <a:t/>
            </a:r>
            <a:br>
              <a:rPr lang="sl-SI" sz="1800" dirty="0">
                <a:solidFill>
                  <a:srgbClr val="C00000"/>
                </a:solidFill>
                <a:latin typeface="+mj-lt"/>
              </a:rPr>
            </a:br>
            <a:r>
              <a:rPr lang="sl-SI" sz="1800" dirty="0" smtClean="0">
                <a:solidFill>
                  <a:srgbClr val="C00000"/>
                </a:solidFill>
                <a:latin typeface="+mj-lt"/>
              </a:rPr>
              <a:t/>
            </a:r>
            <a:br>
              <a:rPr lang="sl-SI" sz="1800" dirty="0" smtClean="0">
                <a:solidFill>
                  <a:srgbClr val="C00000"/>
                </a:solidFill>
                <a:latin typeface="+mj-lt"/>
              </a:rPr>
            </a:br>
            <a:r>
              <a:rPr lang="sl-SI" sz="1800" dirty="0" smtClean="0">
                <a:solidFill>
                  <a:srgbClr val="383CD4"/>
                </a:solidFill>
                <a:latin typeface="+mj-lt"/>
              </a:rPr>
              <a:t>Koordinator DPN:</a:t>
            </a:r>
            <a:br>
              <a:rPr lang="sl-SI" sz="1800" dirty="0" smtClean="0">
                <a:solidFill>
                  <a:srgbClr val="383CD4"/>
                </a:solidFill>
                <a:latin typeface="+mj-lt"/>
              </a:rPr>
            </a:br>
            <a:r>
              <a:rPr lang="sl-SI" sz="1800" dirty="0" smtClean="0">
                <a:solidFill>
                  <a:srgbClr val="4B7246"/>
                </a:solidFill>
                <a:latin typeface="+mj-lt"/>
              </a:rPr>
              <a:t>Ministrstvo </a:t>
            </a:r>
            <a:r>
              <a:rPr lang="sl-SI" sz="1800" dirty="0">
                <a:solidFill>
                  <a:srgbClr val="4B7246"/>
                </a:solidFill>
                <a:latin typeface="+mj-lt"/>
              </a:rPr>
              <a:t>za infrastrukturo in prostor, Direktorat za prostor (</a:t>
            </a:r>
            <a:r>
              <a:rPr lang="sl-SI" sz="1800" dirty="0" err="1">
                <a:solidFill>
                  <a:srgbClr val="4B7246"/>
                </a:solidFill>
                <a:latin typeface="+mj-lt"/>
              </a:rPr>
              <a:t>MzIP</a:t>
            </a:r>
            <a:r>
              <a:rPr lang="sl-SI" sz="1800" dirty="0">
                <a:solidFill>
                  <a:srgbClr val="4B7246"/>
                </a:solidFill>
                <a:latin typeface="+mj-lt"/>
              </a:rPr>
              <a:t> </a:t>
            </a:r>
            <a:r>
              <a:rPr lang="sl-SI" sz="1800" dirty="0" err="1">
                <a:solidFill>
                  <a:srgbClr val="4B7246"/>
                </a:solidFill>
                <a:latin typeface="+mj-lt"/>
              </a:rPr>
              <a:t>DzP</a:t>
            </a:r>
            <a:r>
              <a:rPr lang="sl-SI" sz="1800" dirty="0">
                <a:solidFill>
                  <a:srgbClr val="4B7246"/>
                </a:solidFill>
                <a:latin typeface="+mj-lt"/>
              </a:rPr>
              <a:t>)</a:t>
            </a:r>
            <a:br>
              <a:rPr lang="sl-SI" sz="1800" dirty="0">
                <a:solidFill>
                  <a:srgbClr val="4B7246"/>
                </a:solidFill>
                <a:latin typeface="+mj-lt"/>
              </a:rPr>
            </a:br>
            <a:r>
              <a:rPr lang="sl-SI" sz="1800" dirty="0" smtClean="0">
                <a:solidFill>
                  <a:srgbClr val="4B7246"/>
                </a:solidFill>
                <a:latin typeface="+mj-lt"/>
              </a:rPr>
              <a:t/>
            </a:r>
            <a:br>
              <a:rPr lang="sl-SI" sz="1800" dirty="0" smtClean="0">
                <a:solidFill>
                  <a:srgbClr val="4B7246"/>
                </a:solidFill>
                <a:latin typeface="+mj-lt"/>
              </a:rPr>
            </a:br>
            <a:r>
              <a:rPr lang="sl-SI" sz="1800" dirty="0" smtClean="0">
                <a:solidFill>
                  <a:srgbClr val="0033CC"/>
                </a:solidFill>
                <a:latin typeface="+mj-lt"/>
              </a:rPr>
              <a:t>Pobudnik </a:t>
            </a:r>
            <a:r>
              <a:rPr lang="sl-SI" sz="1800" dirty="0">
                <a:solidFill>
                  <a:srgbClr val="0033CC"/>
                </a:solidFill>
                <a:latin typeface="+mj-lt"/>
              </a:rPr>
              <a:t>DPN:</a:t>
            </a:r>
            <a:r>
              <a:rPr lang="sl-SI" sz="1800" dirty="0">
                <a:solidFill>
                  <a:srgbClr val="007FBE"/>
                </a:solidFill>
                <a:latin typeface="+mj-lt"/>
              </a:rPr>
              <a:t> </a:t>
            </a:r>
            <a:br>
              <a:rPr lang="sl-SI" sz="1800" dirty="0">
                <a:solidFill>
                  <a:srgbClr val="007FBE"/>
                </a:solidFill>
                <a:latin typeface="+mj-lt"/>
              </a:rPr>
            </a:br>
            <a:r>
              <a:rPr lang="sl-SI" sz="1800" dirty="0">
                <a:solidFill>
                  <a:srgbClr val="CC0066"/>
                </a:solidFill>
                <a:latin typeface="+mj-lt"/>
              </a:rPr>
              <a:t>	</a:t>
            </a:r>
            <a:r>
              <a:rPr lang="sl-SI" sz="1800" dirty="0">
                <a:solidFill>
                  <a:srgbClr val="4B7246"/>
                </a:solidFill>
                <a:latin typeface="+mj-lt"/>
              </a:rPr>
              <a:t>Ministrstvo za infrastrukturo in prostor, Direktorat za energijo (</a:t>
            </a:r>
            <a:r>
              <a:rPr lang="sl-SI" sz="1800" dirty="0" err="1">
                <a:solidFill>
                  <a:srgbClr val="4B7246"/>
                </a:solidFill>
                <a:latin typeface="+mj-lt"/>
              </a:rPr>
              <a:t>MzIP</a:t>
            </a:r>
            <a:r>
              <a:rPr lang="sl-SI" sz="1800" dirty="0">
                <a:solidFill>
                  <a:srgbClr val="4B7246"/>
                </a:solidFill>
                <a:latin typeface="+mj-lt"/>
              </a:rPr>
              <a:t> </a:t>
            </a:r>
            <a:r>
              <a:rPr lang="sl-SI" sz="1800" dirty="0" err="1">
                <a:solidFill>
                  <a:srgbClr val="4B7246"/>
                </a:solidFill>
                <a:latin typeface="+mj-lt"/>
              </a:rPr>
              <a:t>DzE</a:t>
            </a:r>
            <a:r>
              <a:rPr lang="sl-SI" sz="1800" dirty="0">
                <a:solidFill>
                  <a:srgbClr val="4B7246"/>
                </a:solidFill>
                <a:latin typeface="+mj-lt"/>
              </a:rPr>
              <a:t>)</a:t>
            </a:r>
            <a:br>
              <a:rPr lang="sl-SI" sz="1800" dirty="0">
                <a:solidFill>
                  <a:srgbClr val="4B7246"/>
                </a:solidFill>
                <a:latin typeface="+mj-lt"/>
              </a:rPr>
            </a:br>
            <a:r>
              <a:rPr lang="sl-SI" sz="1800" dirty="0">
                <a:solidFill>
                  <a:srgbClr val="0033CC"/>
                </a:solidFill>
                <a:latin typeface="+mj-lt"/>
              </a:rPr>
              <a:t>Investitor:</a:t>
            </a:r>
            <a:r>
              <a:rPr lang="sl-SI" sz="1800" dirty="0">
                <a:solidFill>
                  <a:srgbClr val="007FBE"/>
                </a:solidFill>
                <a:latin typeface="+mj-lt"/>
              </a:rPr>
              <a:t> </a:t>
            </a:r>
            <a:br>
              <a:rPr lang="sl-SI" sz="1800" dirty="0">
                <a:solidFill>
                  <a:srgbClr val="007FBE"/>
                </a:solidFill>
                <a:latin typeface="+mj-lt"/>
              </a:rPr>
            </a:br>
            <a:r>
              <a:rPr lang="sl-SI" sz="1800" dirty="0">
                <a:solidFill>
                  <a:srgbClr val="CC0066"/>
                </a:solidFill>
                <a:latin typeface="+mj-lt"/>
              </a:rPr>
              <a:t>	</a:t>
            </a:r>
            <a:r>
              <a:rPr lang="sl-SI" sz="1800" dirty="0">
                <a:solidFill>
                  <a:srgbClr val="4B7246"/>
                </a:solidFill>
                <a:latin typeface="+mj-lt"/>
              </a:rPr>
              <a:t>Plinovodi, d.o.o., Ljubljana</a:t>
            </a:r>
            <a:br>
              <a:rPr lang="sl-SI" sz="1800" dirty="0">
                <a:solidFill>
                  <a:srgbClr val="4B7246"/>
                </a:solidFill>
                <a:latin typeface="+mj-lt"/>
              </a:rPr>
            </a:br>
            <a:r>
              <a:rPr lang="sl-SI" sz="1800" dirty="0">
                <a:solidFill>
                  <a:srgbClr val="383CD4"/>
                </a:solidFill>
                <a:latin typeface="+mj-lt"/>
              </a:rPr>
              <a:t/>
            </a:r>
            <a:br>
              <a:rPr lang="sl-SI" sz="1800" dirty="0">
                <a:solidFill>
                  <a:srgbClr val="383CD4"/>
                </a:solidFill>
                <a:latin typeface="+mj-lt"/>
              </a:rPr>
            </a:br>
            <a:r>
              <a:rPr lang="sl-SI" sz="1800" dirty="0">
                <a:solidFill>
                  <a:srgbClr val="383CD4"/>
                </a:solidFill>
                <a:latin typeface="+mj-lt"/>
              </a:rPr>
              <a:t>Ljubljana, 17.4.2013</a:t>
            </a:r>
            <a:r>
              <a:rPr lang="sl-SI" sz="1800" dirty="0" smtClean="0">
                <a:solidFill>
                  <a:srgbClr val="C00000"/>
                </a:solidFill>
                <a:latin typeface="+mj-lt"/>
              </a:rPr>
              <a:t/>
            </a:r>
            <a:br>
              <a:rPr lang="sl-SI" sz="1800" dirty="0" smtClean="0">
                <a:solidFill>
                  <a:srgbClr val="C00000"/>
                </a:solidFill>
                <a:latin typeface="+mj-lt"/>
              </a:rPr>
            </a:br>
            <a:endParaRPr lang="en-US" sz="1600" dirty="0">
              <a:solidFill>
                <a:srgbClr val="383CD4"/>
              </a:solidFill>
              <a:latin typeface="+mj-lt"/>
              <a:ea typeface="+mn-ea"/>
            </a:endParaRPr>
          </a:p>
        </p:txBody>
      </p:sp>
      <p:sp>
        <p:nvSpPr>
          <p:cNvPr id="10243"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457200" rtl="0" eaLnBrk="0" fontAlgn="base" latinLnBrk="0" hangingPunct="0">
              <a:lnSpc>
                <a:spcPct val="100000"/>
              </a:lnSpc>
              <a:spcBef>
                <a:spcPct val="0"/>
              </a:spcBef>
              <a:spcAft>
                <a:spcPct val="0"/>
              </a:spcAft>
              <a:buClrTx/>
              <a:buSzTx/>
              <a:buFontTx/>
              <a:buNone/>
              <a:tabLst/>
            </a:pPr>
            <a:r>
              <a:rPr kumimoji="0" lang="sl-SI" sz="1200" b="0" i="0" u="none" strike="noStrike" cap="none" normalizeH="0" baseline="0" smtClean="0">
                <a:ln>
                  <a:noFill/>
                </a:ln>
                <a:solidFill>
                  <a:schemeClr val="tx1"/>
                </a:solidFill>
                <a:effectLst/>
                <a:latin typeface="Arial" pitchFamily="34" charset="0"/>
                <a:ea typeface="Calibri" pitchFamily="34" charset="0"/>
                <a:cs typeface="Arial" pitchFamily="34" charset="0"/>
              </a:rPr>
              <a:t>JAVLJANJE PRIREDITEV, 24.04.2013</a:t>
            </a:r>
            <a:endParaRPr kumimoji="0" lang="sl-SI" sz="900" b="0" i="0" u="none" strike="noStrike" cap="none" normalizeH="0" baseline="0" smtClean="0">
              <a:ln>
                <a:noFill/>
              </a:ln>
              <a:solidFill>
                <a:schemeClr val="tx1"/>
              </a:solidFill>
              <a:effectLst/>
              <a:latin typeface="Arial" pitchFamily="34" charset="0"/>
            </a:endParaRPr>
          </a:p>
          <a:p>
            <a:pPr marL="0" marR="0" lvl="0" indent="0" algn="l" defTabSz="457200" rtl="0" eaLnBrk="0" fontAlgn="base" latinLnBrk="0" hangingPunct="0">
              <a:lnSpc>
                <a:spcPct val="100000"/>
              </a:lnSpc>
              <a:spcBef>
                <a:spcPct val="0"/>
              </a:spcBef>
              <a:spcAft>
                <a:spcPct val="0"/>
              </a:spcAft>
              <a:buClrTx/>
              <a:buSzTx/>
              <a:buFontTx/>
              <a:buChar char="•"/>
              <a:tabLst/>
            </a:pPr>
            <a:r>
              <a:rPr kumimoji="0" lang="sl-SI" sz="1200" b="0" i="0" u="none" strike="noStrike" cap="none" normalizeH="0" baseline="0" smtClean="0">
                <a:ln>
                  <a:noFill/>
                </a:ln>
                <a:solidFill>
                  <a:schemeClr val="tx1"/>
                </a:solidFill>
                <a:effectLst/>
                <a:latin typeface="Arial" pitchFamily="34" charset="0"/>
                <a:ea typeface="Calibri" pitchFamily="34" charset="0"/>
                <a:cs typeface="Arial" pitchFamily="34" charset="0"/>
              </a:rPr>
              <a:t>V četrtek, 25. aprila 2013, bo ob 19. uri Občina Vojnik in Združenje borcev za vrednote NOB Vojnik – Dobrna organizirata prireditev ob dnevu upora in srečanje pevskih zborov občin Vojnik in Dobrna v dvorani Zdraviliškega doma na Dobrni. Natopili bodo: pevski zbori občin Vojnik in Dobrna, flavtistka Mihaela Podjavoršek in citrarka Marina Horvat. Slavnostni govornik: minister za kmetijstvo in okolje mag. Dejan Žnidar.</a:t>
            </a:r>
            <a:endParaRPr kumimoji="0" lang="sl-SI" sz="900" b="0" i="0" u="none" strike="noStrike" cap="none" normalizeH="0" baseline="0" smtClean="0">
              <a:ln>
                <a:noFill/>
              </a:ln>
              <a:solidFill>
                <a:schemeClr val="tx1"/>
              </a:solidFill>
              <a:effectLst/>
              <a:latin typeface="Arial" pitchFamily="34" charset="0"/>
            </a:endParaRPr>
          </a:p>
          <a:p>
            <a:pPr marL="0" marR="0" lvl="0" indent="0" algn="l" defTabSz="457200" rtl="0" eaLnBrk="0" fontAlgn="base" latinLnBrk="0" hangingPunct="0">
              <a:lnSpc>
                <a:spcPct val="100000"/>
              </a:lnSpc>
              <a:spcBef>
                <a:spcPct val="0"/>
              </a:spcBef>
              <a:spcAft>
                <a:spcPct val="0"/>
              </a:spcAft>
              <a:buClrTx/>
              <a:buSzTx/>
              <a:buFontTx/>
              <a:buChar char="•"/>
              <a:tabLst/>
            </a:pPr>
            <a:r>
              <a:rPr kumimoji="0" lang="sl-SI" sz="1200" b="0" i="0" u="none" strike="noStrike" cap="none" normalizeH="0" baseline="0" smtClean="0">
                <a:ln>
                  <a:noFill/>
                </a:ln>
                <a:solidFill>
                  <a:srgbClr val="000000"/>
                </a:solidFill>
                <a:effectLst/>
                <a:latin typeface="Arial" pitchFamily="34" charset="0"/>
                <a:ea typeface="Calibri" pitchFamily="34" charset="0"/>
                <a:cs typeface="Arial" pitchFamily="34" charset="0"/>
              </a:rPr>
              <a:t>V četrtek, 25. aprila 2013 ob 16. uri Občina Vojnik organizira svetovanje na področju izvedbe in financiranja energetsko učinkovite gradnje oziroma adaptacije. Brezplačno svetovanje poteka vsak četrtek od 16. do 18. ure v prostorih Občine Vojnik po predhodni najavi na tel. št. 041 663 395 (Nikolaj Torkar).</a:t>
            </a:r>
            <a:endParaRPr kumimoji="0" lang="sl-SI" sz="900" b="0" i="0" u="none" strike="noStrike" cap="none" normalizeH="0" baseline="0" smtClean="0">
              <a:ln>
                <a:noFill/>
              </a:ln>
              <a:solidFill>
                <a:schemeClr val="tx1"/>
              </a:solidFill>
              <a:effectLst/>
              <a:latin typeface="Arial" pitchFamily="34" charset="0"/>
            </a:endParaRPr>
          </a:p>
          <a:p>
            <a:pPr marL="0" marR="0" lvl="0" indent="0" algn="l" defTabSz="457200" rtl="0" eaLnBrk="0" fontAlgn="base" latinLnBrk="0" hangingPunct="0">
              <a:lnSpc>
                <a:spcPct val="100000"/>
              </a:lnSpc>
              <a:spcBef>
                <a:spcPct val="0"/>
              </a:spcBef>
              <a:spcAft>
                <a:spcPct val="0"/>
              </a:spcAft>
              <a:buClrTx/>
              <a:buSzTx/>
              <a:buFontTx/>
              <a:buChar char="•"/>
              <a:tabLst/>
            </a:pPr>
            <a:r>
              <a:rPr kumimoji="0" lang="sl-SI" sz="1200" b="0" i="0" u="none" strike="noStrike" cap="none" normalizeH="0" baseline="0" smtClean="0">
                <a:ln>
                  <a:noFill/>
                </a:ln>
                <a:solidFill>
                  <a:schemeClr val="tx1"/>
                </a:solidFill>
                <a:effectLst/>
                <a:latin typeface="Arial" pitchFamily="34" charset="0"/>
                <a:ea typeface="Calibri" pitchFamily="34" charset="0"/>
                <a:cs typeface="Arial" pitchFamily="34" charset="0"/>
              </a:rPr>
              <a:t>V petek, 26. aprila 2013 ob 20. uri Dramska skupina III. Osnovne šole v sodelovanju s Harlekinom, društvom za umetnost plesa prirejata ponovitev Sofoklejeve tragedije »ANTIGONA« v večnamenski dvorani Osnovne šole Frankolovo. Vstopnina je 5 EUR.</a:t>
            </a:r>
            <a:endParaRPr kumimoji="0" lang="sl-SI" sz="900" b="0" i="0" u="none" strike="noStrike" cap="none" normalizeH="0" baseline="0" smtClean="0">
              <a:ln>
                <a:noFill/>
              </a:ln>
              <a:solidFill>
                <a:schemeClr val="tx1"/>
              </a:solidFill>
              <a:effectLst/>
              <a:latin typeface="Arial" pitchFamily="34" charset="0"/>
            </a:endParaRPr>
          </a:p>
          <a:p>
            <a:pPr marL="0" marR="0" lvl="0" indent="0" algn="l" defTabSz="457200" rtl="0" eaLnBrk="0" fontAlgn="base" latinLnBrk="0" hangingPunct="0">
              <a:lnSpc>
                <a:spcPct val="100000"/>
              </a:lnSpc>
              <a:spcBef>
                <a:spcPct val="0"/>
              </a:spcBef>
              <a:spcAft>
                <a:spcPct val="0"/>
              </a:spcAft>
              <a:buClrTx/>
              <a:buSzTx/>
              <a:buFontTx/>
              <a:buChar char="•"/>
              <a:tabLst/>
            </a:pPr>
            <a:r>
              <a:rPr kumimoji="0" lang="sl-SI" sz="1200" b="0" i="0" u="none" strike="noStrike" cap="none" normalizeH="0" baseline="0" smtClean="0">
                <a:ln>
                  <a:noFill/>
                </a:ln>
                <a:solidFill>
                  <a:schemeClr val="tx1"/>
                </a:solidFill>
                <a:effectLst/>
                <a:latin typeface="Arial" pitchFamily="34" charset="0"/>
                <a:ea typeface="Calibri" pitchFamily="34" charset="0"/>
                <a:cs typeface="Arial" pitchFamily="34" charset="0"/>
              </a:rPr>
              <a:t>V soboto, 27. aprila 2013 ob 20. uri Združenje Synaptic in inciativa Črni Vran organizira poseben celovečerni glasbeno-likovni program. Osrednja točka programa je gostovanje japonskega vibrafonista Masayoshija Fujite, ki bo na Lemberškem gradu nastopil v obeh svojih ustvarjalnih različicah - najprej kot vibrafonist, kasneje kot producent elektronske glasbe za zahtevnejša občinstva El Fog. Program bodo dopolnili mladi slovenski glasbeniki različnih usmeritev s samostojnimi nastopi, slišali bomo lahko vibrafonista Vida Jamnika, harfistko Urško Preis in elektronski live-act avtorjev Nitza, Evana in Zergona. V kleti gradu bo na ogled razstava ilustratorke Eve Mlinar, za celokupno scenografijo prizorišča pa skrbi Marko Turkuš, ki zadnje čase žanje kritiško odobravnje predvsem kot scenograf predstav gledališkega režiserja Marka Čeha.</a:t>
            </a:r>
            <a:br>
              <a:rPr kumimoji="0" lang="sl-SI" sz="1200" b="0" i="0" u="none" strike="noStrike" cap="none" normalizeH="0" baseline="0" smtClean="0">
                <a:ln>
                  <a:noFill/>
                </a:ln>
                <a:solidFill>
                  <a:schemeClr val="tx1"/>
                </a:solidFill>
                <a:effectLst/>
                <a:latin typeface="Arial" pitchFamily="34" charset="0"/>
                <a:ea typeface="Calibri" pitchFamily="34" charset="0"/>
                <a:cs typeface="Arial" pitchFamily="34" charset="0"/>
              </a:rPr>
            </a:br>
            <a:r>
              <a:rPr kumimoji="0" lang="sl-SI" sz="1200" b="0" i="0" u="none" strike="noStrike" cap="none" normalizeH="0" baseline="0" smtClean="0">
                <a:ln>
                  <a:noFill/>
                </a:ln>
                <a:solidFill>
                  <a:schemeClr val="tx1"/>
                </a:solidFill>
                <a:effectLst/>
                <a:latin typeface="Arial" pitchFamily="34" charset="0"/>
                <a:ea typeface="Calibri" pitchFamily="34" charset="0"/>
                <a:cs typeface="Arial" pitchFamily="34" charset="0"/>
              </a:rPr>
              <a:t/>
            </a:r>
            <a:br>
              <a:rPr kumimoji="0" lang="sl-SI" sz="1200" b="0" i="0" u="none" strike="noStrike" cap="none" normalizeH="0" baseline="0" smtClean="0">
                <a:ln>
                  <a:noFill/>
                </a:ln>
                <a:solidFill>
                  <a:schemeClr val="tx1"/>
                </a:solidFill>
                <a:effectLst/>
                <a:latin typeface="Arial" pitchFamily="34" charset="0"/>
                <a:ea typeface="Calibri" pitchFamily="34" charset="0"/>
                <a:cs typeface="Arial" pitchFamily="34" charset="0"/>
              </a:rPr>
            </a:br>
            <a:endParaRPr kumimoji="0" lang="sl-SI" sz="900" b="0" i="0" u="none" strike="noStrike" cap="none" normalizeH="0" baseline="0" smtClean="0">
              <a:ln>
                <a:noFill/>
              </a:ln>
              <a:solidFill>
                <a:schemeClr val="tx1"/>
              </a:solidFill>
              <a:effectLst/>
              <a:latin typeface="Arial" pitchFamily="34" charset="0"/>
            </a:endParaRPr>
          </a:p>
          <a:p>
            <a:pPr marL="0" marR="0" lvl="0" indent="0" algn="l" defTabSz="457200" rtl="0" eaLnBrk="0" fontAlgn="base" latinLnBrk="0" hangingPunct="0">
              <a:lnSpc>
                <a:spcPct val="100000"/>
              </a:lnSpc>
              <a:spcBef>
                <a:spcPct val="0"/>
              </a:spcBef>
              <a:spcAft>
                <a:spcPct val="0"/>
              </a:spcAft>
              <a:buClrTx/>
              <a:buSzTx/>
              <a:buFontTx/>
              <a:buChar char="•"/>
              <a:tabLst/>
            </a:pPr>
            <a:r>
              <a:rPr kumimoji="0" lang="sl-SI" sz="1200" b="0" i="0" u="none" strike="noStrike" cap="none" normalizeH="0" baseline="0" smtClean="0">
                <a:ln>
                  <a:noFill/>
                </a:ln>
                <a:solidFill>
                  <a:schemeClr val="tx1"/>
                </a:solidFill>
                <a:effectLst/>
                <a:latin typeface="Arial" pitchFamily="34" charset="0"/>
                <a:ea typeface="Calibri" pitchFamily="34" charset="0"/>
                <a:cs typeface="Arial" pitchFamily="34" charset="0"/>
              </a:rPr>
              <a:t>V nedeljo, 28. aprila 2013, Planinsko društvo Vojnik organizira 20. tradicionalni pohod Vojnik-Konigunda.</a:t>
            </a:r>
            <a:endParaRPr kumimoji="0" lang="sl-SI" sz="900" b="0" i="0" u="none" strike="noStrike" cap="none" normalizeH="0" baseline="0" smtClean="0">
              <a:ln>
                <a:noFill/>
              </a:ln>
              <a:solidFill>
                <a:schemeClr val="tx1"/>
              </a:solidFill>
              <a:effectLst/>
              <a:latin typeface="Arial" pitchFamily="34" charset="0"/>
            </a:endParaRPr>
          </a:p>
          <a:p>
            <a:pPr marL="0" marR="0" lvl="0" indent="0" algn="l" defTabSz="457200" rtl="0" eaLnBrk="0" fontAlgn="base" latinLnBrk="0" hangingPunct="0">
              <a:lnSpc>
                <a:spcPct val="100000"/>
              </a:lnSpc>
              <a:spcBef>
                <a:spcPct val="0"/>
              </a:spcBef>
              <a:spcAft>
                <a:spcPct val="0"/>
              </a:spcAft>
              <a:buClrTx/>
              <a:buSzTx/>
              <a:buFontTx/>
              <a:buNone/>
              <a:tabLst/>
            </a:pPr>
            <a:endParaRPr kumimoji="0" lang="sl-SI" sz="1800" b="0" i="0" u="none" strike="noStrike" cap="none" normalizeH="0" baseline="0" smtClean="0">
              <a:ln>
                <a:noFill/>
              </a:ln>
              <a:solidFill>
                <a:schemeClr val="tx1"/>
              </a:solidFill>
              <a:effectLst/>
              <a:latin typeface="Arial" pitchFamily="34" charset="0"/>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Naslov 1"/>
          <p:cNvSpPr>
            <a:spLocks noGrp="1"/>
          </p:cNvSpPr>
          <p:nvPr>
            <p:ph type="title"/>
          </p:nvPr>
        </p:nvSpPr>
        <p:spPr bwMode="auto">
          <a:xfrm>
            <a:off x="971550" y="1255713"/>
            <a:ext cx="7200900" cy="523875"/>
          </a:xfrm>
          <a:noFill/>
          <a:ln>
            <a:miter lim="800000"/>
            <a:headEnd/>
            <a:tailEnd/>
          </a:ln>
        </p:spPr>
        <p:txBody>
          <a:bodyPr vert="horz" wrap="square" lIns="91440" tIns="45720" rIns="91440" bIns="45720" numCol="1" anchor="t" anchorCtr="0" compatLnSpc="1">
            <a:prstTxWarp prst="textNoShape">
              <a:avLst/>
            </a:prstTxWarp>
          </a:bodyPr>
          <a:lstStyle/>
          <a:p>
            <a:pPr algn="l"/>
            <a:r>
              <a:rPr lang="sl-SI" sz="2400" b="1" smtClean="0">
                <a:solidFill>
                  <a:srgbClr val="C00000"/>
                </a:solidFill>
                <a:latin typeface="Arial" charset="0"/>
                <a:cs typeface="Arial" charset="0"/>
              </a:rPr>
              <a:t>Zakonska izhodišča za pripravo pobude:</a:t>
            </a:r>
            <a:endParaRPr lang="sl-SI" sz="2400" b="1" smtClean="0">
              <a:solidFill>
                <a:srgbClr val="C00000"/>
              </a:solidFill>
            </a:endParaRPr>
          </a:p>
        </p:txBody>
      </p:sp>
      <p:sp>
        <p:nvSpPr>
          <p:cNvPr id="3" name="Ograda vsebine 2"/>
          <p:cNvSpPr>
            <a:spLocks noGrp="1"/>
          </p:cNvSpPr>
          <p:nvPr>
            <p:ph idx="1"/>
          </p:nvPr>
        </p:nvSpPr>
        <p:spPr>
          <a:xfrm>
            <a:off x="931863" y="2073275"/>
            <a:ext cx="7200900" cy="3794125"/>
          </a:xfrm>
        </p:spPr>
        <p:txBody>
          <a:bodyPr/>
          <a:lstStyle/>
          <a:p>
            <a:pPr>
              <a:spcBef>
                <a:spcPct val="50000"/>
              </a:spcBef>
              <a:defRPr/>
            </a:pPr>
            <a:endParaRPr lang="sl-SI" sz="2000" b="1" dirty="0">
              <a:solidFill>
                <a:srgbClr val="383CD4"/>
              </a:solidFill>
              <a:latin typeface="Arial" pitchFamily="34" charset="0"/>
              <a:cs typeface="Arial" pitchFamily="34" charset="0"/>
            </a:endParaRPr>
          </a:p>
          <a:p>
            <a:pPr>
              <a:spcBef>
                <a:spcPct val="50000"/>
              </a:spcBef>
              <a:defRPr/>
            </a:pPr>
            <a:r>
              <a:rPr lang="sl-SI" sz="2000" b="1" dirty="0" smtClean="0">
                <a:solidFill>
                  <a:srgbClr val="0033CC"/>
                </a:solidFill>
                <a:latin typeface="+mj-lt"/>
                <a:cs typeface="Arial" pitchFamily="34" charset="0"/>
              </a:rPr>
              <a:t>Uredba o prostorskih ureditvah državnega pomena (Ur.l. RS, št. 95/2007, 02/2008, 26/2010),</a:t>
            </a:r>
          </a:p>
          <a:p>
            <a:pPr>
              <a:spcBef>
                <a:spcPct val="50000"/>
              </a:spcBef>
              <a:defRPr/>
            </a:pPr>
            <a:r>
              <a:rPr lang="sl-SI" sz="2000" b="1" dirty="0" smtClean="0">
                <a:solidFill>
                  <a:srgbClr val="4B7246"/>
                </a:solidFill>
                <a:latin typeface="+mj-lt"/>
                <a:cs typeface="Arial" pitchFamily="34" charset="0"/>
              </a:rPr>
              <a:t>17</a:t>
            </a:r>
            <a:r>
              <a:rPr lang="sl-SI" sz="2000" b="1" dirty="0">
                <a:solidFill>
                  <a:srgbClr val="4B7246"/>
                </a:solidFill>
                <a:latin typeface="+mj-lt"/>
                <a:cs typeface="Arial" pitchFamily="34" charset="0"/>
              </a:rPr>
              <a:t>. čl. </a:t>
            </a:r>
            <a:r>
              <a:rPr lang="sl-SI" sz="2000" b="1" dirty="0" smtClean="0">
                <a:solidFill>
                  <a:srgbClr val="4B7246"/>
                </a:solidFill>
                <a:latin typeface="+mj-lt"/>
                <a:cs typeface="Arial" pitchFamily="34" charset="0"/>
              </a:rPr>
              <a:t>Zakona o umeščanju prostorskih ureditev državnega pomena v prostor (ZUPUDPP; Ur.l</a:t>
            </a:r>
            <a:r>
              <a:rPr lang="sl-SI" sz="2000" b="1" dirty="0">
                <a:solidFill>
                  <a:srgbClr val="4B7246"/>
                </a:solidFill>
                <a:latin typeface="+mj-lt"/>
                <a:cs typeface="Arial" pitchFamily="34" charset="0"/>
              </a:rPr>
              <a:t>. RS, št. 80/2010, 106/2010, 57/2012),</a:t>
            </a:r>
          </a:p>
          <a:p>
            <a:pPr>
              <a:spcBef>
                <a:spcPct val="50000"/>
              </a:spcBef>
              <a:defRPr/>
            </a:pPr>
            <a:r>
              <a:rPr lang="sl-SI" sz="2000" b="1" dirty="0">
                <a:solidFill>
                  <a:srgbClr val="383CD4"/>
                </a:solidFill>
                <a:latin typeface="+mj-lt"/>
                <a:cs typeface="Arial" pitchFamily="34" charset="0"/>
              </a:rPr>
              <a:t>Pravilnik o vsebini, obliki in načinu priprave državnega prostorskega načrta (Ur.l. RS, št. 106/2011</a:t>
            </a:r>
            <a:r>
              <a:rPr lang="sl-SI" sz="2000" b="1" dirty="0" smtClean="0">
                <a:solidFill>
                  <a:srgbClr val="383CD4"/>
                </a:solidFill>
                <a:latin typeface="+mj-lt"/>
                <a:cs typeface="Arial" pitchFamily="34" charset="0"/>
              </a:rPr>
              <a:t>);</a:t>
            </a:r>
          </a:p>
          <a:p>
            <a:pPr marL="0" indent="0">
              <a:buFont typeface="Arial" charset="0"/>
              <a:buNone/>
              <a:defRPr/>
            </a:pPr>
            <a:endParaRPr lang="sl-SI" sz="2000" b="1" dirty="0" smtClean="0">
              <a:solidFill>
                <a:srgbClr val="383CD4"/>
              </a:solidFill>
              <a:latin typeface="+mj-lt"/>
              <a:cs typeface="Arial" pitchFamily="34" charset="0"/>
            </a:endParaRPr>
          </a:p>
          <a:p>
            <a:pPr>
              <a:defRPr/>
            </a:pPr>
            <a:endParaRPr lang="sl-SI" sz="2000" b="1" dirty="0">
              <a:solidFill>
                <a:srgbClr val="383CD4"/>
              </a:solidFill>
              <a:latin typeface="Arial" pitchFamily="34" charset="0"/>
              <a:cs typeface="Arial" pitchFamily="34" charset="0"/>
            </a:endParaRPr>
          </a:p>
          <a:p>
            <a:pPr marL="0" indent="0">
              <a:buFont typeface="Arial" charset="0"/>
              <a:buNone/>
              <a:defRPr/>
            </a:pPr>
            <a:endParaRPr lang="sl-SI" sz="2000" b="1" dirty="0">
              <a:solidFill>
                <a:srgbClr val="383CD4"/>
              </a:solidFill>
            </a:endParaRPr>
          </a:p>
        </p:txBody>
      </p:sp>
      <p:sp>
        <p:nvSpPr>
          <p:cNvPr id="4" name="Ograda datuma 3"/>
          <p:cNvSpPr>
            <a:spLocks noGrp="1"/>
          </p:cNvSpPr>
          <p:nvPr>
            <p:ph type="dt" sz="quarter" idx="10"/>
          </p:nvPr>
        </p:nvSpPr>
        <p:spPr/>
        <p:txBody>
          <a:bodyPr/>
          <a:lstStyle/>
          <a:p>
            <a:pPr>
              <a:defRPr/>
            </a:pPr>
            <a:endParaRPr lang="sl-SI"/>
          </a:p>
        </p:txBody>
      </p:sp>
      <p:sp>
        <p:nvSpPr>
          <p:cNvPr id="11269" name="Ograda noge 4"/>
          <p:cNvSpPr>
            <a:spLocks noGrp="1"/>
          </p:cNvSpPr>
          <p:nvPr>
            <p:ph type="ftr" sz="quarter" idx="11"/>
          </p:nvPr>
        </p:nvSpPr>
        <p:spPr bwMode="auto">
          <a:noFill/>
          <a:ln>
            <a:miter lim="800000"/>
            <a:headEnd/>
            <a:tailEnd/>
          </a:ln>
        </p:spPr>
        <p:txBody>
          <a:bodyPr/>
          <a:lstStyle/>
          <a:p>
            <a:endParaRPr lang="sl-SI"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Naslov 1"/>
          <p:cNvSpPr>
            <a:spLocks noGrp="1"/>
          </p:cNvSpPr>
          <p:nvPr>
            <p:ph type="title"/>
          </p:nvPr>
        </p:nvSpPr>
        <p:spPr bwMode="auto">
          <a:xfrm>
            <a:off x="971550" y="1255713"/>
            <a:ext cx="7200900" cy="523875"/>
          </a:xfrm>
          <a:noFill/>
          <a:ln>
            <a:miter lim="800000"/>
            <a:headEnd/>
            <a:tailEnd/>
          </a:ln>
        </p:spPr>
        <p:txBody>
          <a:bodyPr vert="horz" wrap="square" lIns="91440" tIns="45720" rIns="91440" bIns="45720" numCol="1" anchor="t" anchorCtr="0" compatLnSpc="1">
            <a:prstTxWarp prst="textNoShape">
              <a:avLst/>
            </a:prstTxWarp>
          </a:bodyPr>
          <a:lstStyle/>
          <a:p>
            <a:pPr algn="l"/>
            <a:r>
              <a:rPr lang="sl-SI" sz="2400" b="1" smtClean="0">
                <a:solidFill>
                  <a:srgbClr val="C00000"/>
                </a:solidFill>
                <a:latin typeface="Arial" charset="0"/>
                <a:cs typeface="Arial" charset="0"/>
              </a:rPr>
              <a:t>Izhodišča za pripravo pobude</a:t>
            </a:r>
            <a:endParaRPr lang="sl-SI" sz="2400" b="1" smtClean="0">
              <a:solidFill>
                <a:srgbClr val="C00000"/>
              </a:solidFill>
            </a:endParaRPr>
          </a:p>
        </p:txBody>
      </p:sp>
      <p:sp>
        <p:nvSpPr>
          <p:cNvPr id="3" name="Ograda vsebine 2"/>
          <p:cNvSpPr>
            <a:spLocks noGrp="1"/>
          </p:cNvSpPr>
          <p:nvPr>
            <p:ph idx="1"/>
          </p:nvPr>
        </p:nvSpPr>
        <p:spPr>
          <a:xfrm>
            <a:off x="971550" y="1779588"/>
            <a:ext cx="7200900" cy="4087812"/>
          </a:xfrm>
        </p:spPr>
        <p:txBody>
          <a:bodyPr/>
          <a:lstStyle/>
          <a:p>
            <a:pPr marL="0" indent="0">
              <a:buFont typeface="Arial" charset="0"/>
              <a:buNone/>
              <a:defRPr/>
            </a:pPr>
            <a:endParaRPr lang="sl-SI" sz="2000" b="1" dirty="0" smtClean="0">
              <a:solidFill>
                <a:srgbClr val="336699"/>
              </a:solidFill>
            </a:endParaRPr>
          </a:p>
          <a:p>
            <a:pPr marL="419100" indent="-419100">
              <a:spcBef>
                <a:spcPct val="50000"/>
              </a:spcBef>
              <a:defRPr/>
            </a:pPr>
            <a:r>
              <a:rPr lang="sl-SI" sz="2000" b="1" dirty="0" err="1">
                <a:solidFill>
                  <a:srgbClr val="0033CC"/>
                </a:solidFill>
                <a:latin typeface="+mj-lt"/>
                <a:cs typeface="Arial" pitchFamily="34" charset="0"/>
              </a:rPr>
              <a:t>DzE</a:t>
            </a:r>
            <a:r>
              <a:rPr lang="sl-SI" sz="2000" b="1" dirty="0">
                <a:solidFill>
                  <a:srgbClr val="0033CC"/>
                </a:solidFill>
                <a:latin typeface="+mj-lt"/>
                <a:cs typeface="Arial" pitchFamily="34" charset="0"/>
              </a:rPr>
              <a:t> MZIP, pobudnik, odgovoren za pripravo in načrtovanje DPN; delovna pristojnost: izvajanje energetske politike na območju RS;</a:t>
            </a:r>
          </a:p>
          <a:p>
            <a:pPr marL="419100" indent="-419100">
              <a:spcBef>
                <a:spcPct val="50000"/>
              </a:spcBef>
              <a:defRPr/>
            </a:pPr>
            <a:endParaRPr lang="sl-SI" sz="2000" b="1" dirty="0">
              <a:solidFill>
                <a:srgbClr val="0033CC"/>
              </a:solidFill>
              <a:latin typeface="+mj-lt"/>
              <a:cs typeface="Arial" pitchFamily="34" charset="0"/>
            </a:endParaRPr>
          </a:p>
          <a:p>
            <a:pPr marL="419100" indent="-419100">
              <a:spcBef>
                <a:spcPct val="50000"/>
              </a:spcBef>
              <a:defRPr/>
            </a:pPr>
            <a:r>
              <a:rPr lang="sl-SI" sz="2000" b="1" dirty="0">
                <a:solidFill>
                  <a:srgbClr val="4B7246"/>
                </a:solidFill>
                <a:latin typeface="+mj-lt"/>
                <a:cs typeface="Arial" pitchFamily="34" charset="0"/>
              </a:rPr>
              <a:t>Pobuda ministrstva, pristojnega za energijo, št. 3601-2/2012-DE/62/00911292 z dne 04.3.2013</a:t>
            </a:r>
          </a:p>
          <a:p>
            <a:pPr marL="419100" indent="-419100">
              <a:spcBef>
                <a:spcPct val="50000"/>
              </a:spcBef>
              <a:defRPr/>
            </a:pPr>
            <a:endParaRPr lang="sl-SI" sz="2000" b="1" dirty="0" smtClean="0">
              <a:solidFill>
                <a:srgbClr val="0033CC"/>
              </a:solidFill>
              <a:latin typeface="Arial" pitchFamily="34" charset="0"/>
              <a:cs typeface="Arial" pitchFamily="34" charset="0"/>
            </a:endParaRPr>
          </a:p>
          <a:p>
            <a:pPr marL="419100" indent="-419100">
              <a:spcBef>
                <a:spcPct val="50000"/>
              </a:spcBef>
              <a:buFont typeface="Arial" charset="0"/>
              <a:buNone/>
              <a:defRPr/>
            </a:pPr>
            <a:r>
              <a:rPr lang="sl-SI" sz="2000" b="1" dirty="0" smtClean="0">
                <a:solidFill>
                  <a:srgbClr val="007FBE"/>
                </a:solidFill>
                <a:latin typeface="Arial" pitchFamily="34" charset="0"/>
                <a:cs typeface="Arial" pitchFamily="34" charset="0"/>
              </a:rPr>
              <a:t>	</a:t>
            </a:r>
            <a:endParaRPr lang="sl-SI" sz="2000" b="1" dirty="0">
              <a:solidFill>
                <a:srgbClr val="383CD4"/>
              </a:solidFill>
            </a:endParaRPr>
          </a:p>
        </p:txBody>
      </p:sp>
      <p:sp>
        <p:nvSpPr>
          <p:cNvPr id="4" name="Ograda datuma 3"/>
          <p:cNvSpPr>
            <a:spLocks noGrp="1"/>
          </p:cNvSpPr>
          <p:nvPr>
            <p:ph type="dt" sz="quarter" idx="10"/>
          </p:nvPr>
        </p:nvSpPr>
        <p:spPr/>
        <p:txBody>
          <a:bodyPr/>
          <a:lstStyle/>
          <a:p>
            <a:pPr>
              <a:defRPr/>
            </a:pPr>
            <a:endParaRPr lang="sl-SI"/>
          </a:p>
        </p:txBody>
      </p:sp>
      <p:sp>
        <p:nvSpPr>
          <p:cNvPr id="12293" name="Ograda noge 4"/>
          <p:cNvSpPr>
            <a:spLocks noGrp="1"/>
          </p:cNvSpPr>
          <p:nvPr>
            <p:ph type="ftr" sz="quarter" idx="11"/>
          </p:nvPr>
        </p:nvSpPr>
        <p:spPr bwMode="auto">
          <a:noFill/>
          <a:ln>
            <a:miter lim="800000"/>
            <a:headEnd/>
            <a:tailEnd/>
          </a:ln>
        </p:spPr>
        <p:txBody>
          <a:bodyPr/>
          <a:lstStyle/>
          <a:p>
            <a:endParaRPr lang="sl-SI"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Naslov 1"/>
          <p:cNvSpPr>
            <a:spLocks noGrp="1"/>
          </p:cNvSpPr>
          <p:nvPr>
            <p:ph type="title"/>
          </p:nvPr>
        </p:nvSpPr>
        <p:spPr bwMode="auto">
          <a:xfrm>
            <a:off x="906463" y="1255713"/>
            <a:ext cx="7200900" cy="596900"/>
          </a:xfrm>
          <a:noFill/>
          <a:ln>
            <a:miter lim="800000"/>
            <a:headEnd/>
            <a:tailEnd/>
          </a:ln>
        </p:spPr>
        <p:txBody>
          <a:bodyPr vert="horz" wrap="square" lIns="91440" tIns="45720" rIns="91440" bIns="45720" numCol="1" anchor="t" anchorCtr="0" compatLnSpc="1">
            <a:prstTxWarp prst="textNoShape">
              <a:avLst/>
            </a:prstTxWarp>
          </a:bodyPr>
          <a:lstStyle/>
          <a:p>
            <a:pPr algn="l"/>
            <a:r>
              <a:rPr lang="sl-SI" sz="2400" b="1" smtClean="0">
                <a:solidFill>
                  <a:srgbClr val="C00000"/>
                </a:solidFill>
                <a:latin typeface="Arial" charset="0"/>
                <a:cs typeface="Arial" charset="0"/>
              </a:rPr>
              <a:t>Utemeljitev skladnosti z nacionalnimi izhodišči</a:t>
            </a:r>
            <a:endParaRPr lang="sl-SI" sz="2400" b="1" smtClean="0">
              <a:solidFill>
                <a:srgbClr val="C00000"/>
              </a:solidFill>
            </a:endParaRPr>
          </a:p>
        </p:txBody>
      </p:sp>
      <p:sp>
        <p:nvSpPr>
          <p:cNvPr id="3" name="Ograda vsebine 2"/>
          <p:cNvSpPr>
            <a:spLocks noGrp="1"/>
          </p:cNvSpPr>
          <p:nvPr>
            <p:ph idx="1"/>
          </p:nvPr>
        </p:nvSpPr>
        <p:spPr>
          <a:xfrm>
            <a:off x="971550" y="1938338"/>
            <a:ext cx="7200900" cy="3913187"/>
          </a:xfrm>
        </p:spPr>
        <p:txBody>
          <a:bodyPr/>
          <a:lstStyle/>
          <a:p>
            <a:pPr marL="457200" indent="-457200">
              <a:spcBef>
                <a:spcPct val="50000"/>
              </a:spcBef>
              <a:buFont typeface="+mj-lt"/>
              <a:buAutoNum type="arabicPeriod"/>
              <a:defRPr/>
            </a:pPr>
            <a:r>
              <a:rPr lang="sl-SI" sz="2000" b="1" dirty="0" smtClean="0">
                <a:solidFill>
                  <a:srgbClr val="0033CC"/>
                </a:solidFill>
                <a:latin typeface="+mj-lt"/>
                <a:cs typeface="Arial" pitchFamily="34" charset="0"/>
              </a:rPr>
              <a:t>Strategija prostorskega razvoja Slovenije (Od SPRS; Ur.l. RS, št. 76/2004, 33/2007, 108/2009),</a:t>
            </a:r>
          </a:p>
          <a:p>
            <a:pPr marL="457200" indent="-457200">
              <a:spcBef>
                <a:spcPct val="50000"/>
              </a:spcBef>
              <a:buFont typeface="+mj-lt"/>
              <a:buAutoNum type="arabicPeriod"/>
              <a:defRPr/>
            </a:pPr>
            <a:r>
              <a:rPr lang="sl-SI" sz="2000" b="1" dirty="0" smtClean="0">
                <a:solidFill>
                  <a:srgbClr val="0033CC"/>
                </a:solidFill>
                <a:latin typeface="+mj-lt"/>
                <a:cs typeface="Arial" pitchFamily="34" charset="0"/>
              </a:rPr>
              <a:t>Uredba o prostorskem redu Slovenije (Ur.l. RS, št. 122/2004, 33/2007-ZPNačrt, 108/2009)</a:t>
            </a:r>
          </a:p>
          <a:p>
            <a:pPr marL="457200" indent="-457200">
              <a:spcBef>
                <a:spcPct val="50000"/>
              </a:spcBef>
              <a:buFont typeface="+mj-lt"/>
              <a:buAutoNum type="arabicPeriod"/>
              <a:defRPr/>
            </a:pPr>
            <a:r>
              <a:rPr lang="sl-SI" sz="2000" b="1" dirty="0" smtClean="0">
                <a:solidFill>
                  <a:srgbClr val="0033CC"/>
                </a:solidFill>
                <a:latin typeface="+mj-lt"/>
                <a:cs typeface="Arial" pitchFamily="34" charset="0"/>
              </a:rPr>
              <a:t>Energetski </a:t>
            </a:r>
            <a:r>
              <a:rPr lang="sl-SI" sz="2000" b="1" dirty="0">
                <a:solidFill>
                  <a:srgbClr val="0033CC"/>
                </a:solidFill>
                <a:latin typeface="+mj-lt"/>
                <a:cs typeface="Arial" pitchFamily="34" charset="0"/>
              </a:rPr>
              <a:t>zakon (Ur.l. RS, št. UPB, 70/2008, 22/2010, 37/11-	</a:t>
            </a:r>
            <a:r>
              <a:rPr lang="sl-SI" sz="2000" b="1" dirty="0" err="1">
                <a:solidFill>
                  <a:srgbClr val="0033CC"/>
                </a:solidFill>
                <a:latin typeface="+mj-lt"/>
                <a:cs typeface="Arial" pitchFamily="34" charset="0"/>
              </a:rPr>
              <a:t>odl</a:t>
            </a:r>
            <a:r>
              <a:rPr lang="sl-SI" sz="2000" b="1" dirty="0">
                <a:solidFill>
                  <a:srgbClr val="0033CC"/>
                </a:solidFill>
                <a:latin typeface="+mj-lt"/>
                <a:cs typeface="Arial" pitchFamily="34" charset="0"/>
              </a:rPr>
              <a:t>. US, 10/2012 in 94/12-ZDoh-2L),</a:t>
            </a:r>
          </a:p>
          <a:p>
            <a:pPr marL="457200" indent="-457200">
              <a:spcBef>
                <a:spcPct val="50000"/>
              </a:spcBef>
              <a:buFont typeface="+mj-lt"/>
              <a:buAutoNum type="arabicPeriod"/>
              <a:defRPr/>
            </a:pPr>
            <a:r>
              <a:rPr lang="sl-SI" sz="2000" b="1" dirty="0">
                <a:solidFill>
                  <a:srgbClr val="0033CC"/>
                </a:solidFill>
                <a:latin typeface="+mj-lt"/>
                <a:cs typeface="Arial" pitchFamily="34" charset="0"/>
              </a:rPr>
              <a:t>Resolucija o Nacionalnem energetskem programu (</a:t>
            </a:r>
            <a:r>
              <a:rPr lang="sl-SI" sz="2000" b="1" dirty="0" err="1">
                <a:solidFill>
                  <a:srgbClr val="0033CC"/>
                </a:solidFill>
                <a:latin typeface="+mj-lt"/>
                <a:cs typeface="Arial" pitchFamily="34" charset="0"/>
              </a:rPr>
              <a:t>ReNEP</a:t>
            </a:r>
            <a:r>
              <a:rPr lang="sl-SI" sz="2000" b="1" dirty="0">
                <a:solidFill>
                  <a:srgbClr val="0033CC"/>
                </a:solidFill>
                <a:latin typeface="+mj-lt"/>
                <a:cs typeface="Arial" pitchFamily="34" charset="0"/>
              </a:rPr>
              <a:t>; Ur.l. RS, št. 57/2004),</a:t>
            </a:r>
          </a:p>
          <a:p>
            <a:pPr marL="457200" indent="-457200">
              <a:spcBef>
                <a:spcPct val="50000"/>
              </a:spcBef>
              <a:buFont typeface="+mj-lt"/>
              <a:buAutoNum type="arabicPeriod"/>
              <a:defRPr/>
            </a:pPr>
            <a:r>
              <a:rPr lang="sl-SI" sz="2000" b="1" dirty="0">
                <a:solidFill>
                  <a:srgbClr val="0033CC"/>
                </a:solidFill>
                <a:latin typeface="+mj-lt"/>
                <a:cs typeface="Arial" pitchFamily="34" charset="0"/>
              </a:rPr>
              <a:t>Razvojni načrt prenosnega plinovodnega omrežja za obdobje 2011-202 (soglasje MG št. 360-87/2010-19 z dne 22.4.2011</a:t>
            </a:r>
            <a:r>
              <a:rPr lang="sl-SI" sz="2000" b="1" dirty="0" smtClean="0">
                <a:solidFill>
                  <a:srgbClr val="0033CC"/>
                </a:solidFill>
                <a:latin typeface="+mj-lt"/>
                <a:cs typeface="Arial" pitchFamily="34" charset="0"/>
              </a:rPr>
              <a:t>):</a:t>
            </a:r>
            <a:endParaRPr lang="sl-SI" sz="2000" b="1" dirty="0" smtClean="0">
              <a:solidFill>
                <a:srgbClr val="007FBE"/>
              </a:solidFill>
              <a:latin typeface="+mj-lt"/>
            </a:endParaRPr>
          </a:p>
          <a:p>
            <a:pPr marL="419100" indent="-419100">
              <a:spcBef>
                <a:spcPct val="50000"/>
              </a:spcBef>
              <a:buFont typeface="Arial" charset="0"/>
              <a:buNone/>
              <a:defRPr/>
            </a:pPr>
            <a:endParaRPr lang="sl-SI" sz="2000" b="1" dirty="0" smtClean="0">
              <a:solidFill>
                <a:srgbClr val="C00000"/>
              </a:solidFill>
            </a:endParaRPr>
          </a:p>
          <a:p>
            <a:pPr>
              <a:defRPr/>
            </a:pPr>
            <a:endParaRPr lang="sl-SI" sz="2000" b="1" dirty="0">
              <a:solidFill>
                <a:srgbClr val="383CD4"/>
              </a:solidFill>
            </a:endParaRPr>
          </a:p>
          <a:p>
            <a:pPr marL="0" indent="0">
              <a:buFont typeface="Arial" charset="0"/>
              <a:buNone/>
              <a:defRPr/>
            </a:pPr>
            <a:endParaRPr lang="sl-SI" sz="2000" b="1" dirty="0">
              <a:solidFill>
                <a:srgbClr val="383CD4"/>
              </a:solidFill>
            </a:endParaRPr>
          </a:p>
        </p:txBody>
      </p:sp>
      <p:sp>
        <p:nvSpPr>
          <p:cNvPr id="4" name="Ograda datuma 3"/>
          <p:cNvSpPr>
            <a:spLocks noGrp="1"/>
          </p:cNvSpPr>
          <p:nvPr>
            <p:ph type="dt" sz="quarter" idx="10"/>
          </p:nvPr>
        </p:nvSpPr>
        <p:spPr/>
        <p:txBody>
          <a:bodyPr/>
          <a:lstStyle/>
          <a:p>
            <a:pPr>
              <a:defRPr/>
            </a:pPr>
            <a:endParaRPr lang="sl-SI" dirty="0"/>
          </a:p>
        </p:txBody>
      </p:sp>
      <p:sp>
        <p:nvSpPr>
          <p:cNvPr id="13317" name="Ograda noge 4"/>
          <p:cNvSpPr>
            <a:spLocks noGrp="1"/>
          </p:cNvSpPr>
          <p:nvPr>
            <p:ph type="ftr" sz="quarter" idx="11"/>
          </p:nvPr>
        </p:nvSpPr>
        <p:spPr bwMode="auto">
          <a:noFill/>
          <a:ln>
            <a:miter lim="800000"/>
            <a:headEnd/>
            <a:tailEnd/>
          </a:ln>
        </p:spPr>
        <p:txBody>
          <a:bodyPr/>
          <a:lstStyle/>
          <a:p>
            <a:endParaRPr lang="sl-SI"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Naslov 1"/>
          <p:cNvSpPr>
            <a:spLocks noGrp="1"/>
          </p:cNvSpPr>
          <p:nvPr>
            <p:ph type="title"/>
          </p:nvPr>
        </p:nvSpPr>
        <p:spPr bwMode="auto">
          <a:xfrm>
            <a:off x="971550" y="1255713"/>
            <a:ext cx="7200900" cy="523875"/>
          </a:xfrm>
          <a:noFill/>
          <a:ln>
            <a:miter lim="800000"/>
            <a:headEnd/>
            <a:tailEnd/>
          </a:ln>
        </p:spPr>
        <p:txBody>
          <a:bodyPr vert="horz" wrap="square" lIns="91440" tIns="45720" rIns="91440" bIns="45720" numCol="1" anchor="t" anchorCtr="0" compatLnSpc="1">
            <a:prstTxWarp prst="textNoShape">
              <a:avLst/>
            </a:prstTxWarp>
          </a:bodyPr>
          <a:lstStyle/>
          <a:p>
            <a:pPr algn="l"/>
            <a:r>
              <a:rPr lang="sl-SI" sz="2400" b="1" smtClean="0">
                <a:solidFill>
                  <a:srgbClr val="C00000"/>
                </a:solidFill>
                <a:latin typeface="Arial" charset="0"/>
                <a:cs typeface="Arial" charset="0"/>
              </a:rPr>
              <a:t>Utemeljitev skladnosti z nacionalnimi izhodišči</a:t>
            </a:r>
            <a:endParaRPr lang="sl-SI" sz="2400" b="1" smtClean="0">
              <a:solidFill>
                <a:srgbClr val="C00000"/>
              </a:solidFill>
            </a:endParaRPr>
          </a:p>
        </p:txBody>
      </p:sp>
      <p:sp>
        <p:nvSpPr>
          <p:cNvPr id="3" name="Ograda vsebine 2"/>
          <p:cNvSpPr>
            <a:spLocks noGrp="1"/>
          </p:cNvSpPr>
          <p:nvPr>
            <p:ph idx="1"/>
          </p:nvPr>
        </p:nvSpPr>
        <p:spPr>
          <a:xfrm>
            <a:off x="971550" y="1779588"/>
            <a:ext cx="7200900" cy="4576762"/>
          </a:xfrm>
        </p:spPr>
        <p:txBody>
          <a:bodyPr/>
          <a:lstStyle/>
          <a:p>
            <a:pPr marL="457200" indent="-457200">
              <a:buFont typeface="Arial" charset="0"/>
              <a:buAutoNum type="arabicPeriod" startAt="6"/>
              <a:defRPr/>
            </a:pPr>
            <a:r>
              <a:rPr lang="sl-SI" sz="2000" b="1" dirty="0">
                <a:solidFill>
                  <a:srgbClr val="383CD4"/>
                </a:solidFill>
                <a:latin typeface="+mj-lt"/>
              </a:rPr>
              <a:t>Zakon o ratifikaciji Pogodbe o energetski listini (Ur.l. RS, št. 12/1997),</a:t>
            </a:r>
          </a:p>
          <a:p>
            <a:pPr marL="457200" indent="-457200">
              <a:buFont typeface="Arial" charset="0"/>
              <a:buAutoNum type="arabicPeriod" startAt="6"/>
              <a:defRPr/>
            </a:pPr>
            <a:r>
              <a:rPr lang="sl-SI" sz="2000" b="1" dirty="0">
                <a:solidFill>
                  <a:srgbClr val="383CD4"/>
                </a:solidFill>
                <a:latin typeface="+mj-lt"/>
              </a:rPr>
              <a:t>Zakon o ratifikaciji Sporazuma med Vlado RS in Vlado Ruske federacije o sodelovanju pri gradnji in delovanju plinovoda na ozemlju RS (BRUPOS, Ur.l. RS, št. 4/2010, 14/2012),</a:t>
            </a:r>
          </a:p>
          <a:p>
            <a:pPr marL="457200" indent="-457200">
              <a:buFont typeface="Arial" charset="0"/>
              <a:buAutoNum type="arabicPeriod" startAt="6"/>
              <a:defRPr/>
            </a:pPr>
            <a:r>
              <a:rPr lang="sl-SI" sz="2000" b="1" dirty="0">
                <a:solidFill>
                  <a:srgbClr val="383CD4"/>
                </a:solidFill>
                <a:latin typeface="+mj-lt"/>
              </a:rPr>
              <a:t>Uredba (ES) št. 994/2010 Evropskega parlamenta in Sveta z dne 20. oktober 2010 o ukrepih za zagotavljanje zanesljivosti oskrbe s plinom in o razveljavitvi Direktive Sveta 2004/67/ES,</a:t>
            </a:r>
          </a:p>
          <a:p>
            <a:pPr marL="457200" indent="-457200">
              <a:buFont typeface="Arial" charset="0"/>
              <a:buAutoNum type="arabicPeriod" startAt="6"/>
              <a:defRPr/>
            </a:pPr>
            <a:r>
              <a:rPr lang="sl-SI" sz="2000" b="1" dirty="0">
                <a:solidFill>
                  <a:srgbClr val="383CD4"/>
                </a:solidFill>
                <a:latin typeface="+mj-lt"/>
              </a:rPr>
              <a:t>Direktiva 2009/73/ES Evropskega parlamenta in Sveta z dne 13. julija 2009 o skupnih pravilih notranjega trga z zemeljskimi plinom in o razveljavitvi Direktive 2003/55/ES</a:t>
            </a:r>
          </a:p>
          <a:p>
            <a:pPr marL="457200" indent="-457200">
              <a:buFont typeface="Arial" charset="0"/>
              <a:buAutoNum type="arabicPeriod" startAt="6"/>
              <a:defRPr/>
            </a:pPr>
            <a:endParaRPr lang="sl-SI" sz="2000" b="1" dirty="0">
              <a:solidFill>
                <a:srgbClr val="383CD4"/>
              </a:solidFill>
            </a:endParaRPr>
          </a:p>
          <a:p>
            <a:pPr marL="0" indent="0">
              <a:buFont typeface="Arial" charset="0"/>
              <a:buNone/>
              <a:defRPr/>
            </a:pPr>
            <a:endParaRPr lang="sl-SI" sz="2000" b="1" dirty="0">
              <a:solidFill>
                <a:srgbClr val="383CD4"/>
              </a:solidFill>
            </a:endParaRPr>
          </a:p>
        </p:txBody>
      </p:sp>
      <p:sp>
        <p:nvSpPr>
          <p:cNvPr id="4" name="Ograda datuma 3"/>
          <p:cNvSpPr>
            <a:spLocks noGrp="1"/>
          </p:cNvSpPr>
          <p:nvPr>
            <p:ph type="dt" sz="quarter" idx="10"/>
          </p:nvPr>
        </p:nvSpPr>
        <p:spPr/>
        <p:txBody>
          <a:bodyPr/>
          <a:lstStyle/>
          <a:p>
            <a:pPr>
              <a:defRPr/>
            </a:pPr>
            <a:endParaRPr lang="sl-SI"/>
          </a:p>
        </p:txBody>
      </p:sp>
      <p:sp>
        <p:nvSpPr>
          <p:cNvPr id="14341" name="Ograda noge 4"/>
          <p:cNvSpPr>
            <a:spLocks noGrp="1"/>
          </p:cNvSpPr>
          <p:nvPr>
            <p:ph type="ftr" sz="quarter" idx="11"/>
          </p:nvPr>
        </p:nvSpPr>
        <p:spPr bwMode="auto">
          <a:noFill/>
          <a:ln>
            <a:miter lim="800000"/>
            <a:headEnd/>
            <a:tailEnd/>
          </a:ln>
        </p:spPr>
        <p:txBody>
          <a:bodyPr/>
          <a:lstStyle/>
          <a:p>
            <a:endParaRPr lang="sl-SI"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Naslov 1"/>
          <p:cNvSpPr>
            <a:spLocks noGrp="1"/>
          </p:cNvSpPr>
          <p:nvPr>
            <p:ph type="title"/>
          </p:nvPr>
        </p:nvSpPr>
        <p:spPr bwMode="auto">
          <a:xfrm>
            <a:off x="971550" y="1255713"/>
            <a:ext cx="7200900" cy="901700"/>
          </a:xfrm>
          <a:noFill/>
          <a:ln>
            <a:miter lim="800000"/>
            <a:headEnd/>
            <a:tailEnd/>
          </a:ln>
        </p:spPr>
        <p:txBody>
          <a:bodyPr vert="horz" wrap="square" lIns="91440" tIns="45720" rIns="91440" bIns="45720" numCol="1" anchor="t" anchorCtr="0" compatLnSpc="1">
            <a:prstTxWarp prst="textNoShape">
              <a:avLst/>
            </a:prstTxWarp>
          </a:bodyPr>
          <a:lstStyle/>
          <a:p>
            <a:pPr algn="l"/>
            <a:r>
              <a:rPr lang="sl-SI" sz="2400" b="1" smtClean="0">
                <a:solidFill>
                  <a:srgbClr val="C00000"/>
                </a:solidFill>
                <a:latin typeface="Arial" charset="0"/>
                <a:cs typeface="Arial" charset="0"/>
              </a:rPr>
              <a:t>Ključni razvojni cilji izgradnje prenosnega plinovoda M 9 Kidričevo – Vodice</a:t>
            </a:r>
            <a:endParaRPr lang="sl-SI" sz="2400" b="1" smtClean="0">
              <a:solidFill>
                <a:srgbClr val="C00000"/>
              </a:solidFill>
            </a:endParaRPr>
          </a:p>
        </p:txBody>
      </p:sp>
      <p:sp>
        <p:nvSpPr>
          <p:cNvPr id="3" name="Ograda vsebine 2"/>
          <p:cNvSpPr>
            <a:spLocks noGrp="1"/>
          </p:cNvSpPr>
          <p:nvPr>
            <p:ph idx="1"/>
          </p:nvPr>
        </p:nvSpPr>
        <p:spPr>
          <a:xfrm>
            <a:off x="971550" y="2560638"/>
            <a:ext cx="7200900" cy="2901950"/>
          </a:xfrm>
        </p:spPr>
        <p:txBody>
          <a:bodyPr/>
          <a:lstStyle/>
          <a:p>
            <a:pPr marL="457200" indent="-457200">
              <a:buFont typeface="+mj-lt"/>
              <a:buAutoNum type="arabicPeriod"/>
              <a:defRPr/>
            </a:pPr>
            <a:r>
              <a:rPr lang="sl-SI" sz="2000" b="1" dirty="0" smtClean="0">
                <a:solidFill>
                  <a:srgbClr val="383CD4"/>
                </a:solidFill>
                <a:latin typeface="+mj-lt"/>
              </a:rPr>
              <a:t>Dolgoročna, varna in zanesljiva dobava ZP iz različnih virov</a:t>
            </a:r>
          </a:p>
          <a:p>
            <a:pPr marL="457200" indent="-457200">
              <a:buFont typeface="+mj-lt"/>
              <a:buAutoNum type="arabicPeriod"/>
              <a:defRPr/>
            </a:pPr>
            <a:r>
              <a:rPr lang="sl-SI" sz="2000" b="1" dirty="0" smtClean="0">
                <a:solidFill>
                  <a:srgbClr val="4B7246"/>
                </a:solidFill>
                <a:latin typeface="+mj-lt"/>
              </a:rPr>
              <a:t>Okrepitev prenosne plinovodne zmogljivosti na območju RS</a:t>
            </a:r>
          </a:p>
          <a:p>
            <a:pPr marL="457200" indent="-457200">
              <a:buFont typeface="+mj-lt"/>
              <a:buAutoNum type="arabicPeriod"/>
              <a:defRPr/>
            </a:pPr>
            <a:r>
              <a:rPr lang="sl-SI" sz="2000" b="1" dirty="0" smtClean="0">
                <a:solidFill>
                  <a:srgbClr val="383CD4"/>
                </a:solidFill>
                <a:latin typeface="+mj-lt"/>
              </a:rPr>
              <a:t>Zagotavljanje izboljšane zanesljivosti oskrbe tako RS kot držav EU,</a:t>
            </a:r>
          </a:p>
          <a:p>
            <a:pPr marL="457200" indent="-457200">
              <a:buFont typeface="+mj-lt"/>
              <a:buAutoNum type="arabicPeriod"/>
              <a:defRPr/>
            </a:pPr>
            <a:r>
              <a:rPr lang="sl-SI" sz="2000" b="1" dirty="0" smtClean="0">
                <a:solidFill>
                  <a:srgbClr val="4B7246"/>
                </a:solidFill>
                <a:latin typeface="+mj-lt"/>
              </a:rPr>
              <a:t>Zagotavljanje tranzita ZP med vzhodom in zahodom – </a:t>
            </a:r>
            <a:r>
              <a:rPr lang="sl-SI" sz="2000" b="1" dirty="0" smtClean="0">
                <a:solidFill>
                  <a:srgbClr val="383CD4"/>
                </a:solidFill>
                <a:latin typeface="+mj-lt"/>
              </a:rPr>
              <a:t>vzpostavitev zadostnih čezmejnih zmogljivosti</a:t>
            </a:r>
            <a:r>
              <a:rPr lang="sl-SI" sz="2000" b="1" dirty="0" smtClean="0">
                <a:solidFill>
                  <a:srgbClr val="4B7246"/>
                </a:solidFill>
                <a:latin typeface="+mj-lt"/>
              </a:rPr>
              <a:t>,</a:t>
            </a:r>
          </a:p>
          <a:p>
            <a:pPr marL="457200" indent="-457200">
              <a:buFont typeface="+mj-lt"/>
              <a:buAutoNum type="arabicPeriod"/>
              <a:defRPr/>
            </a:pPr>
            <a:r>
              <a:rPr lang="sl-SI" sz="2000" b="1" dirty="0" smtClean="0">
                <a:solidFill>
                  <a:srgbClr val="383CD4"/>
                </a:solidFill>
                <a:latin typeface="+mj-lt"/>
              </a:rPr>
              <a:t>Izboljšanje energetske varnosti RS kakor tudi drugih držav EU ter pozitiven vpliv na gospodarski razvoj;</a:t>
            </a:r>
          </a:p>
          <a:p>
            <a:pPr marL="0" indent="0">
              <a:buFont typeface="Arial" charset="0"/>
              <a:buNone/>
              <a:defRPr/>
            </a:pPr>
            <a:endParaRPr lang="sl-SI" sz="2000" b="1" dirty="0" smtClean="0">
              <a:solidFill>
                <a:srgbClr val="383CD4"/>
              </a:solidFill>
            </a:endParaRPr>
          </a:p>
          <a:p>
            <a:pPr marL="381000" indent="-381000" algn="just">
              <a:lnSpc>
                <a:spcPct val="90000"/>
              </a:lnSpc>
              <a:buFont typeface="Arial" charset="0"/>
              <a:buNone/>
              <a:defRPr/>
            </a:pPr>
            <a:endParaRPr lang="sl-SI" sz="2000" b="1" u="sng" dirty="0">
              <a:solidFill>
                <a:srgbClr val="4B7246"/>
              </a:solidFill>
            </a:endParaRPr>
          </a:p>
          <a:p>
            <a:pPr marL="0" indent="0">
              <a:buFont typeface="Arial" charset="0"/>
              <a:buNone/>
              <a:defRPr/>
            </a:pPr>
            <a:endParaRPr lang="sl-SI" sz="2000" b="1" dirty="0">
              <a:solidFill>
                <a:srgbClr val="383CD4"/>
              </a:solidFill>
            </a:endParaRPr>
          </a:p>
        </p:txBody>
      </p:sp>
      <p:sp>
        <p:nvSpPr>
          <p:cNvPr id="4" name="Ograda datuma 3"/>
          <p:cNvSpPr>
            <a:spLocks noGrp="1"/>
          </p:cNvSpPr>
          <p:nvPr>
            <p:ph type="dt" sz="quarter" idx="10"/>
          </p:nvPr>
        </p:nvSpPr>
        <p:spPr/>
        <p:txBody>
          <a:bodyPr/>
          <a:lstStyle/>
          <a:p>
            <a:pPr>
              <a:defRPr/>
            </a:pPr>
            <a:endParaRPr lang="sl-SI"/>
          </a:p>
        </p:txBody>
      </p:sp>
      <p:sp>
        <p:nvSpPr>
          <p:cNvPr id="15365" name="Ograda noge 4"/>
          <p:cNvSpPr>
            <a:spLocks noGrp="1"/>
          </p:cNvSpPr>
          <p:nvPr>
            <p:ph type="ftr" sz="quarter" idx="11"/>
          </p:nvPr>
        </p:nvSpPr>
        <p:spPr bwMode="auto">
          <a:noFill/>
          <a:ln>
            <a:miter lim="800000"/>
            <a:headEnd/>
            <a:tailEnd/>
          </a:ln>
        </p:spPr>
        <p:txBody>
          <a:bodyPr/>
          <a:lstStyle/>
          <a:p>
            <a:endParaRPr lang="sl-SI"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bwMode="auto">
          <a:xfrm>
            <a:off x="952500" y="1547813"/>
            <a:ext cx="7200900" cy="4173537"/>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compatLnSpc="1">
            <a:prstTxWarp prst="textNoShape">
              <a:avLst/>
            </a:prstTxWarp>
          </a:bodyPr>
          <a:lstStyle/>
          <a:p>
            <a:pPr algn="ctr" eaLnBrk="1" hangingPunct="1">
              <a:defRPr/>
            </a:pPr>
            <a:r>
              <a:rPr lang="sl-SI" sz="2400" dirty="0" smtClean="0">
                <a:solidFill>
                  <a:schemeClr val="accent1"/>
                </a:solidFill>
                <a:latin typeface="Calibri" pitchFamily="34" charset="0"/>
                <a:cs typeface="Arial" charset="0"/>
              </a:rPr>
              <a:t/>
            </a:r>
            <a:br>
              <a:rPr lang="sl-SI" sz="2400" dirty="0" smtClean="0">
                <a:solidFill>
                  <a:schemeClr val="accent1"/>
                </a:solidFill>
                <a:latin typeface="Calibri" pitchFamily="34" charset="0"/>
                <a:cs typeface="Arial" charset="0"/>
              </a:rPr>
            </a:br>
            <a:r>
              <a:rPr lang="sl-SI" sz="2000" dirty="0" smtClean="0">
                <a:solidFill>
                  <a:srgbClr val="C02647"/>
                </a:solidFill>
                <a:latin typeface="Arial" charset="0"/>
                <a:cs typeface="Arial" charset="0"/>
              </a:rPr>
              <a:t/>
            </a:r>
            <a:br>
              <a:rPr lang="sl-SI" sz="2000" dirty="0" smtClean="0">
                <a:solidFill>
                  <a:srgbClr val="C02647"/>
                </a:solidFill>
                <a:latin typeface="Arial" charset="0"/>
                <a:cs typeface="Arial" charset="0"/>
              </a:rPr>
            </a:br>
            <a:r>
              <a:rPr lang="sl-SI" sz="2400" dirty="0" smtClean="0">
                <a:solidFill>
                  <a:srgbClr val="C02647"/>
                </a:solidFill>
                <a:latin typeface="Arial" charset="0"/>
                <a:cs typeface="Arial" charset="0"/>
              </a:rPr>
              <a:t>Kontakt: </a:t>
            </a:r>
            <a:r>
              <a:rPr lang="sl-SI" sz="2000" dirty="0" smtClean="0">
                <a:solidFill>
                  <a:srgbClr val="C02647"/>
                </a:solidFill>
                <a:latin typeface="Arial" charset="0"/>
                <a:cs typeface="Arial" charset="0"/>
              </a:rPr>
              <a:t/>
            </a:r>
            <a:br>
              <a:rPr lang="sl-SI" sz="2000" dirty="0" smtClean="0">
                <a:solidFill>
                  <a:srgbClr val="C02647"/>
                </a:solidFill>
                <a:latin typeface="Arial" charset="0"/>
                <a:cs typeface="Arial" charset="0"/>
              </a:rPr>
            </a:br>
            <a:r>
              <a:rPr lang="sl-SI" sz="2000" dirty="0" smtClean="0">
                <a:solidFill>
                  <a:srgbClr val="C02647"/>
                </a:solidFill>
                <a:latin typeface="Arial" charset="0"/>
                <a:cs typeface="Arial" charset="0"/>
              </a:rPr>
              <a:t/>
            </a:r>
            <a:br>
              <a:rPr lang="sl-SI" sz="2000" dirty="0" smtClean="0">
                <a:solidFill>
                  <a:srgbClr val="C02647"/>
                </a:solidFill>
                <a:latin typeface="Arial" charset="0"/>
                <a:cs typeface="Arial" charset="0"/>
              </a:rPr>
            </a:br>
            <a:r>
              <a:rPr lang="sl-SI" sz="2000" dirty="0">
                <a:solidFill>
                  <a:srgbClr val="383CD4"/>
                </a:solidFill>
                <a:latin typeface="+mj-lt"/>
                <a:cs typeface="Arial" charset="0"/>
              </a:rPr>
              <a:t>Ministrstvo za infrastrukturo in prostor</a:t>
            </a:r>
            <a:br>
              <a:rPr lang="sl-SI" sz="2000" dirty="0">
                <a:solidFill>
                  <a:srgbClr val="383CD4"/>
                </a:solidFill>
                <a:latin typeface="+mj-lt"/>
                <a:cs typeface="Arial" charset="0"/>
              </a:rPr>
            </a:br>
            <a:r>
              <a:rPr lang="sl-SI" sz="2000" dirty="0">
                <a:solidFill>
                  <a:srgbClr val="383CD4"/>
                </a:solidFill>
                <a:latin typeface="+mj-lt"/>
                <a:cs typeface="Arial" charset="0"/>
              </a:rPr>
              <a:t>Direktorat za </a:t>
            </a:r>
            <a:r>
              <a:rPr lang="sl-SI" sz="2000" dirty="0" smtClean="0">
                <a:solidFill>
                  <a:srgbClr val="383CD4"/>
                </a:solidFill>
                <a:latin typeface="+mj-lt"/>
                <a:cs typeface="Arial" charset="0"/>
              </a:rPr>
              <a:t>energijo</a:t>
            </a:r>
            <a:r>
              <a:rPr lang="sl-SI" sz="2000" dirty="0">
                <a:solidFill>
                  <a:srgbClr val="383CD4"/>
                </a:solidFill>
                <a:latin typeface="+mj-lt"/>
                <a:cs typeface="Arial" charset="0"/>
              </a:rPr>
              <a:t/>
            </a:r>
            <a:br>
              <a:rPr lang="sl-SI" sz="2000" dirty="0">
                <a:solidFill>
                  <a:srgbClr val="383CD4"/>
                </a:solidFill>
                <a:latin typeface="+mj-lt"/>
                <a:cs typeface="Arial" charset="0"/>
              </a:rPr>
            </a:br>
            <a:r>
              <a:rPr lang="sl-SI" sz="2000" dirty="0" smtClean="0">
                <a:solidFill>
                  <a:srgbClr val="383CD4"/>
                </a:solidFill>
                <a:latin typeface="+mj-lt"/>
                <a:cs typeface="Arial" charset="0"/>
              </a:rPr>
              <a:t>Sektor za energetiko in rudarstvo</a:t>
            </a:r>
            <a:r>
              <a:rPr lang="sl-SI" sz="1600" dirty="0" smtClean="0">
                <a:solidFill>
                  <a:srgbClr val="4B7246"/>
                </a:solidFill>
                <a:latin typeface="+mj-lt"/>
                <a:cs typeface="Arial" charset="0"/>
              </a:rPr>
              <a:t/>
            </a:r>
            <a:br>
              <a:rPr lang="sl-SI" sz="1600" dirty="0" smtClean="0">
                <a:solidFill>
                  <a:srgbClr val="4B7246"/>
                </a:solidFill>
                <a:latin typeface="+mj-lt"/>
                <a:cs typeface="Arial" charset="0"/>
              </a:rPr>
            </a:br>
            <a:r>
              <a:rPr lang="sl-SI" sz="1600" dirty="0" smtClean="0">
                <a:solidFill>
                  <a:srgbClr val="4B7246"/>
                </a:solidFill>
                <a:latin typeface="+mj-lt"/>
                <a:cs typeface="Arial" charset="0"/>
              </a:rPr>
              <a:t/>
            </a:r>
            <a:br>
              <a:rPr lang="sl-SI" sz="1600" dirty="0" smtClean="0">
                <a:solidFill>
                  <a:srgbClr val="4B7246"/>
                </a:solidFill>
                <a:latin typeface="+mj-lt"/>
                <a:cs typeface="Arial" charset="0"/>
              </a:rPr>
            </a:br>
            <a:r>
              <a:rPr lang="sl-SI" sz="1600" dirty="0">
                <a:solidFill>
                  <a:srgbClr val="C02647"/>
                </a:solidFill>
                <a:latin typeface="+mj-lt"/>
                <a:cs typeface="Arial" charset="0"/>
              </a:rPr>
              <a:t/>
            </a:r>
            <a:br>
              <a:rPr lang="sl-SI" sz="1600" dirty="0">
                <a:solidFill>
                  <a:srgbClr val="C02647"/>
                </a:solidFill>
                <a:latin typeface="+mj-lt"/>
                <a:cs typeface="Arial" charset="0"/>
              </a:rPr>
            </a:br>
            <a:r>
              <a:rPr lang="sl-SI" sz="2000" dirty="0" smtClean="0">
                <a:solidFill>
                  <a:srgbClr val="4B7246"/>
                </a:solidFill>
                <a:latin typeface="+mj-lt"/>
                <a:cs typeface="Arial" charset="0"/>
              </a:rPr>
              <a:t>Mateja Klinar</a:t>
            </a:r>
            <a:br>
              <a:rPr lang="sl-SI" sz="2000" dirty="0" smtClean="0">
                <a:solidFill>
                  <a:srgbClr val="4B7246"/>
                </a:solidFill>
                <a:latin typeface="+mj-lt"/>
                <a:cs typeface="Arial" charset="0"/>
              </a:rPr>
            </a:br>
            <a:r>
              <a:rPr lang="sl-SI" sz="2000" u="sng" dirty="0" err="1" smtClean="0">
                <a:solidFill>
                  <a:srgbClr val="383CD4"/>
                </a:solidFill>
                <a:latin typeface="+mj-lt"/>
                <a:cs typeface="Arial" charset="0"/>
              </a:rPr>
              <a:t>mateja.klinar</a:t>
            </a:r>
            <a:r>
              <a:rPr lang="sl-SI" sz="2000" u="sng" dirty="0" err="1" smtClean="0">
                <a:solidFill>
                  <a:srgbClr val="383CD4"/>
                </a:solidFill>
                <a:latin typeface="+mj-lt"/>
                <a:cs typeface="Arial" charset="0"/>
                <a:hlinkClick r:id="rId3"/>
              </a:rPr>
              <a:t>@gov.si</a:t>
            </a:r>
            <a:r>
              <a:rPr lang="sl-SI" sz="2000" dirty="0">
                <a:solidFill>
                  <a:srgbClr val="4B7246"/>
                </a:solidFill>
                <a:latin typeface="+mj-lt"/>
                <a:cs typeface="Arial" charset="0"/>
              </a:rPr>
              <a:t/>
            </a:r>
            <a:br>
              <a:rPr lang="sl-SI" sz="2000" dirty="0">
                <a:solidFill>
                  <a:srgbClr val="4B7246"/>
                </a:solidFill>
                <a:latin typeface="+mj-lt"/>
                <a:cs typeface="Arial" charset="0"/>
              </a:rPr>
            </a:br>
            <a:r>
              <a:rPr lang="sl-SI" sz="2000" b="0" dirty="0">
                <a:solidFill>
                  <a:srgbClr val="C02647"/>
                </a:solidFill>
                <a:latin typeface="Calibri" pitchFamily="34" charset="0"/>
                <a:cs typeface="Arial" charset="0"/>
              </a:rPr>
              <a:t/>
            </a:r>
            <a:br>
              <a:rPr lang="sl-SI" sz="2000" b="0" dirty="0">
                <a:solidFill>
                  <a:srgbClr val="C02647"/>
                </a:solidFill>
                <a:latin typeface="Calibri" pitchFamily="34" charset="0"/>
                <a:cs typeface="Arial" charset="0"/>
              </a:rPr>
            </a:br>
            <a:r>
              <a:rPr lang="sl-SI" sz="2000" b="0" dirty="0" smtClean="0">
                <a:solidFill>
                  <a:srgbClr val="C02647"/>
                </a:solidFill>
                <a:latin typeface="Calibri" pitchFamily="34" charset="0"/>
                <a:cs typeface="Arial" charset="0"/>
              </a:rPr>
              <a:t/>
            </a:r>
            <a:br>
              <a:rPr lang="sl-SI" sz="2000" b="0" dirty="0" smtClean="0">
                <a:solidFill>
                  <a:srgbClr val="C02647"/>
                </a:solidFill>
                <a:latin typeface="Calibri" pitchFamily="34" charset="0"/>
                <a:cs typeface="Arial" charset="0"/>
              </a:rPr>
            </a:br>
            <a:r>
              <a:rPr lang="sl-SI" sz="2000" dirty="0">
                <a:solidFill>
                  <a:srgbClr val="C02647"/>
                </a:solidFill>
                <a:latin typeface="Calibri" pitchFamily="34" charset="0"/>
                <a:cs typeface="Arial" charset="0"/>
              </a:rPr>
              <a:t/>
            </a:r>
            <a:br>
              <a:rPr lang="sl-SI" sz="2000" dirty="0">
                <a:solidFill>
                  <a:srgbClr val="C02647"/>
                </a:solidFill>
                <a:latin typeface="Calibri" pitchFamily="34" charset="0"/>
                <a:cs typeface="Arial" charset="0"/>
              </a:rPr>
            </a:br>
            <a:r>
              <a:rPr lang="sl-SI" sz="2400" dirty="0" smtClean="0">
                <a:solidFill>
                  <a:srgbClr val="383CD4"/>
                </a:solidFill>
                <a:latin typeface="Arial" charset="0"/>
                <a:cs typeface="Arial" charset="0"/>
              </a:rPr>
              <a:t> </a:t>
            </a:r>
            <a:r>
              <a:rPr lang="sl-SI" sz="2400" dirty="0">
                <a:solidFill>
                  <a:srgbClr val="383CD4"/>
                </a:solidFill>
                <a:latin typeface="Arial" charset="0"/>
                <a:cs typeface="Arial" charset="0"/>
              </a:rPr>
              <a:t/>
            </a:r>
            <a:br>
              <a:rPr lang="sl-SI" sz="2400" dirty="0">
                <a:solidFill>
                  <a:srgbClr val="383CD4"/>
                </a:solidFill>
                <a:latin typeface="Arial" charset="0"/>
                <a:cs typeface="Arial" charset="0"/>
              </a:rPr>
            </a:br>
            <a:r>
              <a:rPr lang="sl-SI" sz="2400" b="0" dirty="0" smtClean="0">
                <a:solidFill>
                  <a:srgbClr val="383CD4"/>
                </a:solidFill>
                <a:effectLst>
                  <a:outerShdw blurRad="38100" dist="38100" dir="2700000" algn="tl">
                    <a:srgbClr val="C0C0C0"/>
                  </a:outerShdw>
                </a:effectLst>
                <a:latin typeface="Arial" charset="0"/>
              </a:rPr>
              <a:t/>
            </a:r>
            <a:br>
              <a:rPr lang="sl-SI" sz="2400" b="0" dirty="0" smtClean="0">
                <a:solidFill>
                  <a:srgbClr val="383CD4"/>
                </a:solidFill>
                <a:effectLst>
                  <a:outerShdw blurRad="38100" dist="38100" dir="2700000" algn="tl">
                    <a:srgbClr val="C0C0C0"/>
                  </a:outerShdw>
                </a:effectLst>
                <a:latin typeface="Arial" charset="0"/>
              </a:rPr>
            </a:br>
            <a:r>
              <a:rPr lang="sl-SI" sz="1600" dirty="0" smtClean="0">
                <a:solidFill>
                  <a:srgbClr val="383CD4"/>
                </a:solidFill>
                <a:latin typeface="Calibri" pitchFamily="34" charset="0"/>
                <a:cs typeface="Arial" charset="0"/>
              </a:rPr>
              <a:t/>
            </a:r>
            <a:br>
              <a:rPr lang="sl-SI" sz="1600" dirty="0" smtClean="0">
                <a:solidFill>
                  <a:srgbClr val="383CD4"/>
                </a:solidFill>
                <a:latin typeface="Calibri" pitchFamily="34" charset="0"/>
                <a:cs typeface="Arial" charset="0"/>
              </a:rPr>
            </a:br>
            <a:endParaRPr lang="en-US" sz="1600" dirty="0" smtClean="0">
              <a:solidFill>
                <a:srgbClr val="383CD4"/>
              </a:solidFill>
              <a:latin typeface="Calibri" pitchFamily="34" charset="0"/>
              <a:cs typeface="Arial" charset="0"/>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bwMode="auto">
          <a:xfrm>
            <a:off x="952500" y="1547813"/>
            <a:ext cx="7200900" cy="4173537"/>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compatLnSpc="1">
            <a:prstTxWarp prst="textNoShape">
              <a:avLst/>
            </a:prstTxWarp>
          </a:bodyPr>
          <a:lstStyle/>
          <a:p>
            <a:pPr algn="ctr" eaLnBrk="1" hangingPunct="1">
              <a:defRPr/>
            </a:pPr>
            <a:r>
              <a:rPr lang="sl-SI" sz="2400" dirty="0" smtClean="0">
                <a:solidFill>
                  <a:schemeClr val="accent1"/>
                </a:solidFill>
                <a:latin typeface="Calibri" pitchFamily="34" charset="0"/>
                <a:cs typeface="Arial" charset="0"/>
              </a:rPr>
              <a:t/>
            </a:r>
            <a:br>
              <a:rPr lang="sl-SI" sz="2400" dirty="0" smtClean="0">
                <a:solidFill>
                  <a:schemeClr val="accent1"/>
                </a:solidFill>
                <a:latin typeface="Calibri" pitchFamily="34" charset="0"/>
                <a:cs typeface="Arial" charset="0"/>
              </a:rPr>
            </a:br>
            <a:r>
              <a:rPr lang="sl-SI" sz="2400" dirty="0" smtClean="0">
                <a:solidFill>
                  <a:schemeClr val="accent1"/>
                </a:solidFill>
                <a:latin typeface="Calibri" pitchFamily="34" charset="0"/>
                <a:cs typeface="Arial" charset="0"/>
              </a:rPr>
              <a:t/>
            </a:r>
            <a:br>
              <a:rPr lang="sl-SI" sz="2400" dirty="0" smtClean="0">
                <a:solidFill>
                  <a:schemeClr val="accent1"/>
                </a:solidFill>
                <a:latin typeface="Calibri" pitchFamily="34" charset="0"/>
                <a:cs typeface="Arial" charset="0"/>
              </a:rPr>
            </a:br>
            <a:r>
              <a:rPr lang="sl-SI" sz="2400" dirty="0">
                <a:solidFill>
                  <a:schemeClr val="accent1"/>
                </a:solidFill>
                <a:latin typeface="Calibri" pitchFamily="34" charset="0"/>
                <a:cs typeface="Arial" charset="0"/>
              </a:rPr>
              <a:t/>
            </a:r>
            <a:br>
              <a:rPr lang="sl-SI" sz="2400" dirty="0">
                <a:solidFill>
                  <a:schemeClr val="accent1"/>
                </a:solidFill>
                <a:latin typeface="Calibri" pitchFamily="34" charset="0"/>
                <a:cs typeface="Arial" charset="0"/>
              </a:rPr>
            </a:br>
            <a:r>
              <a:rPr lang="sl-SI" sz="2400" dirty="0" smtClean="0">
                <a:solidFill>
                  <a:schemeClr val="accent1"/>
                </a:solidFill>
                <a:latin typeface="Calibri" pitchFamily="34" charset="0"/>
                <a:cs typeface="Arial" charset="0"/>
              </a:rPr>
              <a:t/>
            </a:r>
            <a:br>
              <a:rPr lang="sl-SI" sz="2400" dirty="0" smtClean="0">
                <a:solidFill>
                  <a:schemeClr val="accent1"/>
                </a:solidFill>
                <a:latin typeface="Calibri" pitchFamily="34" charset="0"/>
                <a:cs typeface="Arial" charset="0"/>
              </a:rPr>
            </a:br>
            <a:r>
              <a:rPr lang="sl-SI" sz="2400" dirty="0">
                <a:solidFill>
                  <a:schemeClr val="accent1"/>
                </a:solidFill>
                <a:latin typeface="Calibri" pitchFamily="34" charset="0"/>
                <a:cs typeface="Arial" charset="0"/>
              </a:rPr>
              <a:t/>
            </a:r>
            <a:br>
              <a:rPr lang="sl-SI" sz="2400" dirty="0">
                <a:solidFill>
                  <a:schemeClr val="accent1"/>
                </a:solidFill>
                <a:latin typeface="Calibri" pitchFamily="34" charset="0"/>
                <a:cs typeface="Arial" charset="0"/>
              </a:rPr>
            </a:br>
            <a:r>
              <a:rPr lang="sl-SI" sz="2400" dirty="0" smtClean="0">
                <a:solidFill>
                  <a:schemeClr val="accent1"/>
                </a:solidFill>
                <a:latin typeface="Calibri" pitchFamily="34" charset="0"/>
                <a:cs typeface="Arial" charset="0"/>
              </a:rPr>
              <a:t/>
            </a:r>
            <a:br>
              <a:rPr lang="sl-SI" sz="2400" dirty="0" smtClean="0">
                <a:solidFill>
                  <a:schemeClr val="accent1"/>
                </a:solidFill>
                <a:latin typeface="Calibri" pitchFamily="34" charset="0"/>
                <a:cs typeface="Arial" charset="0"/>
              </a:rPr>
            </a:br>
            <a:r>
              <a:rPr lang="sl-SI" sz="2800" dirty="0" smtClean="0">
                <a:solidFill>
                  <a:srgbClr val="C02647"/>
                </a:solidFill>
                <a:latin typeface="+mj-lt"/>
              </a:rPr>
              <a:t>Hvala za pozornost !</a:t>
            </a:r>
            <a:r>
              <a:rPr lang="sl-SI" sz="2800" dirty="0">
                <a:solidFill>
                  <a:srgbClr val="C02647"/>
                </a:solidFill>
                <a:latin typeface="+mj-lt"/>
              </a:rPr>
              <a:t/>
            </a:r>
            <a:br>
              <a:rPr lang="sl-SI" sz="2800" dirty="0">
                <a:solidFill>
                  <a:srgbClr val="C02647"/>
                </a:solidFill>
                <a:latin typeface="+mj-lt"/>
              </a:rPr>
            </a:br>
            <a:r>
              <a:rPr lang="sl-SI" sz="2400" dirty="0" smtClean="0">
                <a:solidFill>
                  <a:srgbClr val="383CD4"/>
                </a:solidFill>
                <a:latin typeface="Arial" charset="0"/>
                <a:cs typeface="Arial" charset="0"/>
              </a:rPr>
              <a:t> </a:t>
            </a:r>
            <a:r>
              <a:rPr lang="sl-SI" sz="2400" dirty="0">
                <a:solidFill>
                  <a:srgbClr val="383CD4"/>
                </a:solidFill>
                <a:latin typeface="Arial" charset="0"/>
                <a:cs typeface="Arial" charset="0"/>
              </a:rPr>
              <a:t/>
            </a:r>
            <a:br>
              <a:rPr lang="sl-SI" sz="2400" dirty="0">
                <a:solidFill>
                  <a:srgbClr val="383CD4"/>
                </a:solidFill>
                <a:latin typeface="Arial" charset="0"/>
                <a:cs typeface="Arial" charset="0"/>
              </a:rPr>
            </a:br>
            <a:r>
              <a:rPr lang="sl-SI" sz="2400" b="0" dirty="0" smtClean="0">
                <a:solidFill>
                  <a:srgbClr val="383CD4"/>
                </a:solidFill>
                <a:effectLst>
                  <a:outerShdw blurRad="38100" dist="38100" dir="2700000" algn="tl">
                    <a:srgbClr val="C0C0C0"/>
                  </a:outerShdw>
                </a:effectLst>
                <a:latin typeface="Arial" charset="0"/>
              </a:rPr>
              <a:t/>
            </a:r>
            <a:br>
              <a:rPr lang="sl-SI" sz="2400" b="0" dirty="0" smtClean="0">
                <a:solidFill>
                  <a:srgbClr val="383CD4"/>
                </a:solidFill>
                <a:effectLst>
                  <a:outerShdw blurRad="38100" dist="38100" dir="2700000" algn="tl">
                    <a:srgbClr val="C0C0C0"/>
                  </a:outerShdw>
                </a:effectLst>
                <a:latin typeface="Arial" charset="0"/>
              </a:rPr>
            </a:br>
            <a:r>
              <a:rPr lang="sl-SI" sz="1600" dirty="0" smtClean="0">
                <a:solidFill>
                  <a:srgbClr val="383CD4"/>
                </a:solidFill>
                <a:latin typeface="Calibri" pitchFamily="34" charset="0"/>
                <a:cs typeface="Arial" charset="0"/>
              </a:rPr>
              <a:t/>
            </a:r>
            <a:br>
              <a:rPr lang="sl-SI" sz="1600" dirty="0" smtClean="0">
                <a:solidFill>
                  <a:srgbClr val="383CD4"/>
                </a:solidFill>
                <a:latin typeface="Calibri" pitchFamily="34" charset="0"/>
                <a:cs typeface="Arial" charset="0"/>
              </a:rPr>
            </a:br>
            <a:endParaRPr lang="en-US" sz="1600" dirty="0" smtClean="0">
              <a:solidFill>
                <a:srgbClr val="383CD4"/>
              </a:solidFill>
              <a:latin typeface="Calibri" pitchFamily="34" charset="0"/>
              <a:cs typeface="Arial" charset="0"/>
            </a:endParaRP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blank">
  <a:themeElements>
    <a:clrScheme name="DU 2010">
      <a:dk1>
        <a:srgbClr val="999999"/>
      </a:dk1>
      <a:lt1>
        <a:sysClr val="window" lastClr="FFFFFF"/>
      </a:lt1>
      <a:dk2>
        <a:srgbClr val="000000"/>
      </a:dk2>
      <a:lt2>
        <a:srgbClr val="D8D8D8"/>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Načrt po meri">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DU 2010">
      <a:dk1>
        <a:srgbClr val="999999"/>
      </a:dk1>
      <a:lt1>
        <a:sysClr val="window" lastClr="FFFFFF"/>
      </a:lt1>
      <a:dk2>
        <a:srgbClr val="000000"/>
      </a:dk2>
      <a:lt2>
        <a:srgbClr val="D8D8D8"/>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ova 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ova 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1557</TotalTime>
  <Words>365</Words>
  <Application>Microsoft Office PowerPoint</Application>
  <PresentationFormat>Diaprojekcija na zaslonu (4:3)</PresentationFormat>
  <Paragraphs>41</Paragraphs>
  <Slides>8</Slides>
  <Notes>3</Notes>
  <HiddenSlides>0</HiddenSlides>
  <MMClips>0</MMClips>
  <ScaleCrop>false</ScaleCrop>
  <HeadingPairs>
    <vt:vector size="6" baseType="variant">
      <vt:variant>
        <vt:lpstr>Uporabljene pisave</vt:lpstr>
      </vt:variant>
      <vt:variant>
        <vt:i4>3</vt:i4>
      </vt:variant>
      <vt:variant>
        <vt:lpstr>Tema</vt:lpstr>
      </vt:variant>
      <vt:variant>
        <vt:i4>3</vt:i4>
      </vt:variant>
      <vt:variant>
        <vt:lpstr>Naslovi diapozitivov</vt:lpstr>
      </vt:variant>
      <vt:variant>
        <vt:i4>8</vt:i4>
      </vt:variant>
    </vt:vector>
  </HeadingPairs>
  <TitlesOfParts>
    <vt:vector size="14" baseType="lpstr">
      <vt:lpstr>Arial</vt:lpstr>
      <vt:lpstr>Calibri</vt:lpstr>
      <vt:lpstr>Republika</vt:lpstr>
      <vt:lpstr>blank</vt:lpstr>
      <vt:lpstr>Načrt po meri</vt:lpstr>
      <vt:lpstr>Custom Design</vt:lpstr>
      <vt:lpstr>Predstavitev pobude za  Državni prostorski načrt za prenosni plinovod M9  Kidričevo - Vodice  Koordinator DPN: Ministrstvo za infrastrukturo in prostor, Direktorat za prostor (MzIP DzP)  Pobudnik DPN:   Ministrstvo za infrastrukturo in prostor, Direktorat za energijo (MzIP DzE) Investitor:   Plinovodi, d.o.o., Ljubljana  Ljubljana, 17.4.2013 </vt:lpstr>
      <vt:lpstr>Zakonska izhodišča za pripravo pobude:</vt:lpstr>
      <vt:lpstr>Izhodišča za pripravo pobude</vt:lpstr>
      <vt:lpstr>Utemeljitev skladnosti z nacionalnimi izhodišči</vt:lpstr>
      <vt:lpstr>Utemeljitev skladnosti z nacionalnimi izhodišči</vt:lpstr>
      <vt:lpstr>Ključni razvojni cilji izgradnje prenosnega plinovoda M 9 Kidričevo – Vodice</vt:lpstr>
      <vt:lpstr>  Kontakt:   Ministrstvo za infrastrukturo in prostor Direktorat za energijo Sektor za energetiko in rudarstvo   Mateja Klinar mateja.klinar@gov.si        </vt:lpstr>
      <vt:lpstr>      Hvala za pozornost !     </vt:lpstr>
    </vt:vector>
  </TitlesOfParts>
  <Company>Ministrstvo za okolje on prostor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Državni prostorski načrti (DPN), za katere bi lahko bile uredbe o DPN sprejete na Vladi RS v letu 2011 in prvi polovici 2012  ter opis problemov, ki lahko ovirajo potek priprave DPN s predlogom rešitev</dc:title>
  <dc:creator>MOP</dc:creator>
  <cp:lastModifiedBy>JURE</cp:lastModifiedBy>
  <cp:revision>140</cp:revision>
  <dcterms:created xsi:type="dcterms:W3CDTF">2011-01-12T06:53:41Z</dcterms:created>
  <dcterms:modified xsi:type="dcterms:W3CDTF">2013-04-23T13:48:14Z</dcterms:modified>
</cp:coreProperties>
</file>