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6858000" cy="9144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9EC40"/>
    <a:srgbClr val="62E81C"/>
    <a:srgbClr val="81FD7B"/>
    <a:srgbClr val="25FF88"/>
    <a:srgbClr val="A4F583"/>
    <a:srgbClr val="6AFD63"/>
    <a:srgbClr val="1CFB11"/>
    <a:srgbClr val="000000"/>
    <a:srgbClr val="6CE66F"/>
    <a:srgbClr val="090C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0" d="100"/>
          <a:sy n="60" d="100"/>
        </p:scale>
        <p:origin x="-4260" y="-88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7D905-A158-4503-A957-EC55B6A97F36}" type="datetimeFigureOut">
              <a:rPr lang="sl-SI" smtClean="0"/>
              <a:pPr/>
              <a:t>19.12.2014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98765-2361-4462-B7F6-066BEF5FDC3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7D905-A158-4503-A957-EC55B6A97F36}" type="datetimeFigureOut">
              <a:rPr lang="sl-SI" smtClean="0"/>
              <a:pPr/>
              <a:t>19.12.2014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98765-2361-4462-B7F6-066BEF5FDC3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7D905-A158-4503-A957-EC55B6A97F36}" type="datetimeFigureOut">
              <a:rPr lang="sl-SI" smtClean="0"/>
              <a:pPr/>
              <a:t>19.12.2014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98765-2361-4462-B7F6-066BEF5FDC3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7D905-A158-4503-A957-EC55B6A97F36}" type="datetimeFigureOut">
              <a:rPr lang="sl-SI" smtClean="0"/>
              <a:pPr/>
              <a:t>19.12.2014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98765-2361-4462-B7F6-066BEF5FDC3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7D905-A158-4503-A957-EC55B6A97F36}" type="datetimeFigureOut">
              <a:rPr lang="sl-SI" smtClean="0"/>
              <a:pPr/>
              <a:t>19.12.2014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98765-2361-4462-B7F6-066BEF5FDC3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7D905-A158-4503-A957-EC55B6A97F36}" type="datetimeFigureOut">
              <a:rPr lang="sl-SI" smtClean="0"/>
              <a:pPr/>
              <a:t>19.12.2014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98765-2361-4462-B7F6-066BEF5FDC3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7D905-A158-4503-A957-EC55B6A97F36}" type="datetimeFigureOut">
              <a:rPr lang="sl-SI" smtClean="0"/>
              <a:pPr/>
              <a:t>19.12.2014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98765-2361-4462-B7F6-066BEF5FDC3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7D905-A158-4503-A957-EC55B6A97F36}" type="datetimeFigureOut">
              <a:rPr lang="sl-SI" smtClean="0"/>
              <a:pPr/>
              <a:t>19.12.2014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98765-2361-4462-B7F6-066BEF5FDC3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7D905-A158-4503-A957-EC55B6A97F36}" type="datetimeFigureOut">
              <a:rPr lang="sl-SI" smtClean="0"/>
              <a:pPr/>
              <a:t>19.12.2014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98765-2361-4462-B7F6-066BEF5FDC3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7D905-A158-4503-A957-EC55B6A97F36}" type="datetimeFigureOut">
              <a:rPr lang="sl-SI" smtClean="0"/>
              <a:pPr/>
              <a:t>19.12.2014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98765-2361-4462-B7F6-066BEF5FDC3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7D905-A158-4503-A957-EC55B6A97F36}" type="datetimeFigureOut">
              <a:rPr lang="sl-SI" smtClean="0"/>
              <a:pPr/>
              <a:t>19.12.2014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98765-2361-4462-B7F6-066BEF5FDC3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7D905-A158-4503-A957-EC55B6A97F36}" type="datetimeFigureOut">
              <a:rPr lang="sl-SI" smtClean="0"/>
              <a:pPr/>
              <a:t>19.12.2014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998765-2361-4462-B7F6-066BEF5FDC36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2357430" cy="9144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1" name="Rectangle 10"/>
          <p:cNvSpPr/>
          <p:nvPr/>
        </p:nvSpPr>
        <p:spPr>
          <a:xfrm>
            <a:off x="2357430" y="4286248"/>
            <a:ext cx="4500570" cy="214314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2" name="Rectangle 11"/>
          <p:cNvSpPr/>
          <p:nvPr/>
        </p:nvSpPr>
        <p:spPr>
          <a:xfrm>
            <a:off x="2357430" y="6929454"/>
            <a:ext cx="4500570" cy="107157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4800" dirty="0">
                <a:solidFill>
                  <a:schemeClr val="bg1"/>
                </a:solidFill>
                <a:latin typeface="Arial Black" pitchFamily="34" charset="0"/>
              </a:rPr>
              <a:t>VABILO</a:t>
            </a:r>
          </a:p>
          <a:p>
            <a:pPr algn="ctr"/>
            <a:endParaRPr lang="sl-SI" dirty="0"/>
          </a:p>
        </p:txBody>
      </p:sp>
      <p:sp>
        <p:nvSpPr>
          <p:cNvPr id="13" name="TextBox 12"/>
          <p:cNvSpPr txBox="1"/>
          <p:nvPr/>
        </p:nvSpPr>
        <p:spPr>
          <a:xfrm>
            <a:off x="908720" y="3143240"/>
            <a:ext cx="5663540" cy="1846659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sl-SI" sz="4800" dirty="0">
                <a:solidFill>
                  <a:schemeClr val="bg1"/>
                </a:solidFill>
                <a:latin typeface="Arial Black" pitchFamily="34" charset="0"/>
              </a:rPr>
              <a:t>BONOLE 2014</a:t>
            </a:r>
          </a:p>
          <a:p>
            <a:pPr algn="ctr"/>
            <a:endParaRPr lang="sl-SI" sz="66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240600" y="330370"/>
            <a:ext cx="2143140" cy="214314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-214310" y="6643698"/>
            <a:ext cx="2714612" cy="2285992"/>
          </a:xfrm>
          <a:prstGeom prst="line">
            <a:avLst/>
          </a:prstGeom>
          <a:ln w="76200">
            <a:solidFill>
              <a:schemeClr val="bg1"/>
            </a:solidFill>
          </a:ln>
          <a:scene3d>
            <a:camera prst="orthographicFront"/>
            <a:lightRig rig="threePt" dir="t"/>
          </a:scene3d>
          <a:sp3d prstMaterial="meta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0" y="4286248"/>
            <a:ext cx="6858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0" y="6429388"/>
            <a:ext cx="6858000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88640" y="4369902"/>
            <a:ext cx="652648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sl-SI" dirty="0" smtClean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sl-SI" sz="2400" dirty="0" smtClean="0">
                <a:solidFill>
                  <a:schemeClr val="bg1"/>
                </a:solidFill>
                <a:latin typeface="Arial Black" pitchFamily="34" charset="0"/>
              </a:rPr>
              <a:t>Božično novoletne igre</a:t>
            </a:r>
          </a:p>
          <a:p>
            <a:pPr algn="ctr"/>
            <a:r>
              <a:rPr lang="sl-SI" sz="2400" dirty="0" smtClean="0">
                <a:solidFill>
                  <a:schemeClr val="bg1"/>
                </a:solidFill>
                <a:latin typeface="Arial Black" pitchFamily="34" charset="0"/>
              </a:rPr>
              <a:t>in</a:t>
            </a:r>
          </a:p>
          <a:p>
            <a:pPr algn="ctr"/>
            <a:r>
              <a:rPr lang="sl-SI" sz="2400" dirty="0" smtClean="0">
                <a:solidFill>
                  <a:schemeClr val="bg1"/>
                </a:solidFill>
                <a:latin typeface="Arial Black" pitchFamily="34" charset="0"/>
              </a:rPr>
              <a:t>proslava </a:t>
            </a:r>
            <a:r>
              <a:rPr lang="sl-SI" sz="2400" dirty="0" smtClean="0">
                <a:solidFill>
                  <a:schemeClr val="bg1"/>
                </a:solidFill>
                <a:latin typeface="Arial Black" pitchFamily="34" charset="0"/>
              </a:rPr>
              <a:t>ob Dnevu samostojnosti in enotnosti</a:t>
            </a:r>
          </a:p>
        </p:txBody>
      </p:sp>
      <p:pic>
        <p:nvPicPr>
          <p:cNvPr id="17" name="Picture 2" descr="znakčb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A"/>
              </a:clrFrom>
              <a:clrTo>
                <a:srgbClr val="FCFCF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4" y="395536"/>
            <a:ext cx="1935097" cy="2023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jeZBesedilom 2"/>
          <p:cNvSpPr txBox="1"/>
          <p:nvPr/>
        </p:nvSpPr>
        <p:spPr>
          <a:xfrm>
            <a:off x="620688" y="827584"/>
            <a:ext cx="5544616" cy="7632859"/>
          </a:xfrm>
          <a:prstGeom prst="rect">
            <a:avLst/>
          </a:prstGeom>
          <a:noFill/>
          <a:ln>
            <a:solidFill>
              <a:srgbClr val="0070C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  <a:softEdge rad="12700"/>
          </a:effectLst>
          <a:scene3d>
            <a:camera prst="isometricOffAxis2Lef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sl-SI" sz="2400" dirty="0" smtClean="0"/>
              <a:t>Spoštovani!</a:t>
            </a:r>
          </a:p>
          <a:p>
            <a:endParaRPr lang="sl-SI" sz="2400" dirty="0"/>
          </a:p>
          <a:p>
            <a:endParaRPr lang="sl-SI" sz="2400" dirty="0" smtClean="0"/>
          </a:p>
          <a:p>
            <a:pPr algn="ctr"/>
            <a:r>
              <a:rPr lang="sl-SI" sz="2400" dirty="0" smtClean="0"/>
              <a:t>Vabimo vas na tradicionalno prireditev </a:t>
            </a:r>
            <a:r>
              <a:rPr lang="sl-SI" sz="2400" b="1" dirty="0" smtClean="0"/>
              <a:t>BONOLE 2014,</a:t>
            </a:r>
          </a:p>
          <a:p>
            <a:pPr algn="ctr"/>
            <a:r>
              <a:rPr lang="sl-SI" sz="2400" dirty="0" smtClean="0"/>
              <a:t> ki se bo odvijala  v Dvorani tržiških olimpijcev in sicer</a:t>
            </a:r>
          </a:p>
          <a:p>
            <a:pPr algn="ctr"/>
            <a:endParaRPr lang="sl-SI" sz="2400" dirty="0" smtClean="0"/>
          </a:p>
          <a:p>
            <a:pPr algn="ctr"/>
            <a:r>
              <a:rPr lang="sl-SI" sz="2200" dirty="0" smtClean="0"/>
              <a:t> v </a:t>
            </a:r>
            <a:r>
              <a:rPr lang="sl-SI" sz="2200" b="1" dirty="0" smtClean="0"/>
              <a:t>SREDO, 24.12.2014, s pričetkom ob 9.30.</a:t>
            </a:r>
          </a:p>
          <a:p>
            <a:pPr algn="ctr"/>
            <a:endParaRPr lang="sl-SI" sz="2400" dirty="0" smtClean="0"/>
          </a:p>
          <a:p>
            <a:pPr algn="ctr"/>
            <a:r>
              <a:rPr lang="sl-SI" sz="2400" dirty="0" smtClean="0"/>
              <a:t>Poleg učencev in zaposlenih bodo nastopili še plesna skupina LEYLI, plesna skupina HIP HOP in PLESNI KLUB  Tržič.</a:t>
            </a:r>
          </a:p>
          <a:p>
            <a:endParaRPr lang="sl-SI" sz="2400" dirty="0"/>
          </a:p>
          <a:p>
            <a:pPr algn="ctr"/>
            <a:r>
              <a:rPr lang="sl-SI" sz="2400" dirty="0" smtClean="0"/>
              <a:t>Veseli bomo vaše udeležbe!</a:t>
            </a:r>
          </a:p>
          <a:p>
            <a:pPr algn="ctr"/>
            <a:endParaRPr lang="sl-SI" sz="2400" dirty="0"/>
          </a:p>
          <a:p>
            <a:pPr algn="ctr"/>
            <a:r>
              <a:rPr lang="sl-SI" sz="2400" dirty="0" smtClean="0"/>
              <a:t>V imenu učencev in zaposlenih</a:t>
            </a:r>
          </a:p>
          <a:p>
            <a:pPr algn="ctr"/>
            <a:endParaRPr lang="sl-SI" sz="2400" dirty="0"/>
          </a:p>
          <a:p>
            <a:pPr algn="ctr"/>
            <a:r>
              <a:rPr lang="sl-SI" sz="2400" dirty="0" smtClean="0"/>
              <a:t>Ravnatelj Stanislav Grum</a:t>
            </a:r>
            <a:endParaRPr lang="sl-SI" dirty="0"/>
          </a:p>
          <a:p>
            <a:endParaRPr lang="sl-SI" dirty="0" smtClean="0"/>
          </a:p>
          <a:p>
            <a:endParaRPr lang="sl-SI" dirty="0"/>
          </a:p>
        </p:txBody>
      </p:sp>
      <p:pic>
        <p:nvPicPr>
          <p:cNvPr id="1026" name="Picture 2" descr="http://www.mavrica.net/uploaded/image_okrasje-za-jelko-snezinka_9969768048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3674" y="395536"/>
            <a:ext cx="1491630" cy="1988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3611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78</Words>
  <Application>Microsoft Office PowerPoint</Application>
  <PresentationFormat>Diaprojekcija na zaslonu (4:3)</PresentationFormat>
  <Paragraphs>21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3" baseType="lpstr">
      <vt:lpstr>Office Theme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Brane Povalej</dc:creator>
  <cp:lastModifiedBy>Stane Grum</cp:lastModifiedBy>
  <cp:revision>36</cp:revision>
  <cp:lastPrinted>2014-09-29T09:48:32Z</cp:lastPrinted>
  <dcterms:created xsi:type="dcterms:W3CDTF">2014-09-05T17:03:06Z</dcterms:created>
  <dcterms:modified xsi:type="dcterms:W3CDTF">2014-12-19T09:32:06Z</dcterms:modified>
</cp:coreProperties>
</file>