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</p:sldIdLst>
  <p:sldSz cx="6858000" cy="9906000" type="A4"/>
  <p:notesSz cx="6870700" cy="9653588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00"/>
    <a:srgbClr val="FFFF99"/>
    <a:srgbClr val="BCCD5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6" autoAdjust="0"/>
    <p:restoredTop sz="94670" autoAdjust="0"/>
  </p:normalViewPr>
  <p:slideViewPr>
    <p:cSldViewPr snapToGrid="0">
      <p:cViewPr>
        <p:scale>
          <a:sx n="100" d="100"/>
          <a:sy n="100" d="100"/>
        </p:scale>
        <p:origin x="-828" y="-16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9544B-81E9-499B-B4FA-DFF6A415E9C9}" type="datetimeFigureOut">
              <a:rPr lang="sl-SI"/>
              <a:pPr>
                <a:defRPr/>
              </a:pPr>
              <a:t>28.10.2016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4DC3D-852E-4770-8A68-64D51887985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A8409-145B-44CB-847F-7AA203A4F96A}" type="datetimeFigureOut">
              <a:rPr lang="sl-SI"/>
              <a:pPr>
                <a:defRPr/>
              </a:pPr>
              <a:t>28.10.2016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A65E0-1959-458E-A82C-F6C5F066E72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9C868-D249-49FA-8D17-7BEEB1A01FC1}" type="datetimeFigureOut">
              <a:rPr lang="sl-SI"/>
              <a:pPr>
                <a:defRPr/>
              </a:pPr>
              <a:t>28.10.2016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D51E8-FDAD-4996-9309-A71D585B23B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E8F06-6A18-4396-AF9B-4616CCCD6B92}" type="datetimeFigureOut">
              <a:rPr lang="sl-SI"/>
              <a:pPr>
                <a:defRPr/>
              </a:pPr>
              <a:t>28.10.2016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FC0D8-0495-4C62-A804-85D21A89EAF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81A31-7C2A-4055-B0B3-1D2B3FE330A9}" type="datetimeFigureOut">
              <a:rPr lang="sl-SI"/>
              <a:pPr>
                <a:defRPr/>
              </a:pPr>
              <a:t>28.10.2016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F9681-6ACC-47D3-B112-72F5BBF5240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CBED6-A005-4EE9-83B6-32A93A1BB365}" type="datetimeFigureOut">
              <a:rPr lang="sl-SI"/>
              <a:pPr>
                <a:defRPr/>
              </a:pPr>
              <a:t>28.10.2016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8406C-EE3A-4F71-94DB-189C8F6A4A4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C9E58-77DE-49C5-B4A5-BF9FEF94F6E3}" type="datetimeFigureOut">
              <a:rPr lang="sl-SI"/>
              <a:pPr>
                <a:defRPr/>
              </a:pPr>
              <a:t>28.10.2016</a:t>
            </a:fld>
            <a:endParaRPr lang="sl-SI"/>
          </a:p>
        </p:txBody>
      </p:sp>
      <p:sp>
        <p:nvSpPr>
          <p:cNvPr id="8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90B3-0B37-430A-B5A5-CA6BE13B602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297B2-68AB-4833-A755-498DDBE93527}" type="datetimeFigureOut">
              <a:rPr lang="sl-SI"/>
              <a:pPr>
                <a:defRPr/>
              </a:pPr>
              <a:t>28.10.2016</a:t>
            </a:fld>
            <a:endParaRPr lang="sl-SI"/>
          </a:p>
        </p:txBody>
      </p:sp>
      <p:sp>
        <p:nvSpPr>
          <p:cNvPr id="4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A225C-FF4E-4C08-B7C5-5211BB83737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5F4EC-B815-437B-90B7-1A17FE1CFC47}" type="datetimeFigureOut">
              <a:rPr lang="sl-SI"/>
              <a:pPr>
                <a:defRPr/>
              </a:pPr>
              <a:t>28.10.2016</a:t>
            </a:fld>
            <a:endParaRPr lang="sl-SI"/>
          </a:p>
        </p:txBody>
      </p:sp>
      <p:sp>
        <p:nvSpPr>
          <p:cNvPr id="3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FAB0C-E7C1-4691-AC6A-A742CF431DF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BC8CF-BCF8-4D14-899F-7650BCE25314}" type="datetimeFigureOut">
              <a:rPr lang="sl-SI"/>
              <a:pPr>
                <a:defRPr/>
              </a:pPr>
              <a:t>28.10.2016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1A6B4-2919-4710-9C91-FC3B35CC069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BBAED-98BA-48BA-B14E-6844E69C7CC3}" type="datetimeFigureOut">
              <a:rPr lang="sl-SI"/>
              <a:pPr>
                <a:defRPr/>
              </a:pPr>
              <a:t>28.10.2016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989B1-F13E-4AF2-9ED5-48A3EB2B28C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grada naslova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 naslova matrice</a:t>
            </a:r>
          </a:p>
        </p:txBody>
      </p:sp>
      <p:sp>
        <p:nvSpPr>
          <p:cNvPr id="1027" name="Ograda besedila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9DDF821-94AB-4791-96DB-76910698659B}" type="datetimeFigureOut">
              <a:rPr lang="sl-SI"/>
              <a:pPr>
                <a:defRPr/>
              </a:pPr>
              <a:t>28.10.2016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D205718-841C-4D4C-BA37-9A5839B27D7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6" r:id="rId2"/>
    <p:sldLayoutId id="2147483715" r:id="rId3"/>
    <p:sldLayoutId id="2147483714" r:id="rId4"/>
    <p:sldLayoutId id="2147483713" r:id="rId5"/>
    <p:sldLayoutId id="2147483712" r:id="rId6"/>
    <p:sldLayoutId id="2147483711" r:id="rId7"/>
    <p:sldLayoutId id="2147483710" r:id="rId8"/>
    <p:sldLayoutId id="2147483709" r:id="rId9"/>
    <p:sldLayoutId id="2147483708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152400" y="1524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99829" tIns="899829" rIns="899829" bIns="899829" anchor="ctr">
            <a:spAutoFit/>
          </a:bodyPr>
          <a:lstStyle/>
          <a:p>
            <a:endParaRPr lang="sl-SI">
              <a:latin typeface="Calibri" pitchFamily="34" charset="0"/>
            </a:endParaRP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0" y="2216150"/>
            <a:ext cx="5775325" cy="654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eaLnBrk="0" hangingPunct="0"/>
            <a:r>
              <a:rPr lang="sl-SI" altLang="sl-SI" sz="1400" u="sng">
                <a:cs typeface="Times New Roman" pitchFamily="18" charset="0"/>
              </a:rPr>
              <a:t>PONEDELJEK</a:t>
            </a:r>
            <a:endParaRPr lang="sl-SI" altLang="sl-SI" sz="1400">
              <a:cs typeface="Times New Roman" pitchFamily="18" charset="0"/>
            </a:endParaRPr>
          </a:p>
          <a:p>
            <a:pPr marL="342900" indent="-342900" eaLnBrk="0" hangingPunct="0">
              <a:buFont typeface="Calibri Light"/>
              <a:buNone/>
            </a:pPr>
            <a:endParaRPr lang="sl-SI" altLang="sl-SI" sz="1200"/>
          </a:p>
          <a:p>
            <a:pPr marL="342900" indent="-342900" eaLnBrk="0" hangingPunct="0">
              <a:buFont typeface="Calibri Light"/>
              <a:buNone/>
            </a:pPr>
            <a:r>
              <a:rPr lang="sl-SI" altLang="sl-SI" sz="1600" b="1">
                <a:solidFill>
                  <a:srgbClr val="FF0000"/>
                </a:solidFill>
              </a:rPr>
              <a:t>PRAZNIK</a:t>
            </a:r>
          </a:p>
          <a:p>
            <a:pPr marL="342900" indent="-342900" eaLnBrk="0" hangingPunct="0"/>
            <a:endParaRPr lang="sl-SI" altLang="sl-SI" sz="1600" b="1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 eaLnBrk="0" hangingPunct="0"/>
            <a:r>
              <a:rPr lang="sl-SI" altLang="sl-SI" sz="1400" u="sng">
                <a:cs typeface="Times New Roman" pitchFamily="18" charset="0"/>
              </a:rPr>
              <a:t>TOREK</a:t>
            </a:r>
            <a:endParaRPr lang="sl-SI" altLang="sl-SI" sz="1400">
              <a:cs typeface="Times New Roman" pitchFamily="18" charset="0"/>
            </a:endParaRPr>
          </a:p>
          <a:p>
            <a:pPr marL="342900" indent="-342900" eaLnBrk="0" hangingPunct="0">
              <a:buFont typeface="Calibri Light"/>
              <a:buNone/>
            </a:pPr>
            <a:endParaRPr lang="sl-SI" altLang="sl-SI" sz="1200"/>
          </a:p>
          <a:p>
            <a:pPr marL="342900" indent="-342900" eaLnBrk="0" hangingPunct="0">
              <a:buFont typeface="Calibri Light"/>
              <a:buNone/>
            </a:pPr>
            <a:r>
              <a:rPr lang="sl-SI" altLang="sl-SI" sz="1600" b="1">
                <a:solidFill>
                  <a:srgbClr val="FF0000"/>
                </a:solidFill>
              </a:rPr>
              <a:t>PRAZNIK</a:t>
            </a:r>
          </a:p>
          <a:p>
            <a:pPr marL="342900" indent="-342900" eaLnBrk="0" hangingPunct="0"/>
            <a:endParaRPr lang="sl-SI" altLang="sl-SI" sz="1600" b="1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 eaLnBrk="0" hangingPunct="0"/>
            <a:r>
              <a:rPr lang="sl-SI" altLang="sl-SI" sz="1400" u="sng">
                <a:cs typeface="Times New Roman" pitchFamily="18" charset="0"/>
              </a:rPr>
              <a:t>SREDA</a:t>
            </a:r>
          </a:p>
          <a:p>
            <a:pPr marL="342900" indent="-342900" eaLnBrk="0" hangingPunct="0">
              <a:buFont typeface="Calibri Light"/>
              <a:buAutoNum type="arabicPeriod"/>
            </a:pPr>
            <a:r>
              <a:rPr lang="sl-SI" altLang="sl-SI" sz="1200" b="1">
                <a:solidFill>
                  <a:srgbClr val="000000"/>
                </a:solidFill>
              </a:rPr>
              <a:t>Pečenka s krompirjem, solata</a:t>
            </a:r>
          </a:p>
          <a:p>
            <a:pPr marL="342900" indent="-342900" eaLnBrk="0" hangingPunct="0">
              <a:buFont typeface="Calibri Light"/>
              <a:buAutoNum type="arabicPeriod"/>
            </a:pPr>
            <a:r>
              <a:rPr lang="sl-SI" altLang="sl-SI" sz="1200" b="1">
                <a:solidFill>
                  <a:srgbClr val="000000"/>
                </a:solidFill>
              </a:rPr>
              <a:t>Golaž s polento</a:t>
            </a:r>
            <a:endParaRPr lang="sl-SI" altLang="sl-SI" sz="1200">
              <a:solidFill>
                <a:srgbClr val="000000"/>
              </a:solidFill>
            </a:endParaRPr>
          </a:p>
          <a:p>
            <a:pPr marL="342900" indent="-342900" eaLnBrk="0" hangingPunct="0">
              <a:buFont typeface="Calibri Light"/>
              <a:buAutoNum type="arabicPeriod"/>
            </a:pPr>
            <a:endParaRPr lang="sl-SI" altLang="sl-SI" sz="1200">
              <a:cs typeface="Times New Roman" pitchFamily="18" charset="0"/>
            </a:endParaRPr>
          </a:p>
          <a:p>
            <a:pPr marL="342900" indent="-342900" eaLnBrk="0" hangingPunct="0">
              <a:buFont typeface="Calibri Light"/>
              <a:buAutoNum type="arabicPeriod"/>
            </a:pPr>
            <a:endParaRPr lang="sl-SI" altLang="sl-SI" u="sng">
              <a:cs typeface="Times New Roman" pitchFamily="18" charset="0"/>
            </a:endParaRPr>
          </a:p>
          <a:p>
            <a:pPr marL="342900" indent="-342900" eaLnBrk="0" hangingPunct="0"/>
            <a:r>
              <a:rPr lang="sl-SI" altLang="sl-SI" sz="1400" u="sng">
                <a:cs typeface="Times New Roman" pitchFamily="18" charset="0"/>
              </a:rPr>
              <a:t>ČETRTEK</a:t>
            </a:r>
          </a:p>
          <a:p>
            <a:pPr marL="342900" indent="-342900" eaLnBrk="0" hangingPunct="0">
              <a:buFontTx/>
              <a:buAutoNum type="arabicPeriod"/>
            </a:pPr>
            <a:r>
              <a:rPr lang="sl-SI" altLang="sl-SI" sz="1200" b="1">
                <a:cs typeface="Times New Roman" pitchFamily="18" charset="0"/>
              </a:rPr>
              <a:t>Piščanec po ptujsko, mlinci, solata</a:t>
            </a:r>
          </a:p>
          <a:p>
            <a:pPr marL="342900" indent="-342900" eaLnBrk="0" hangingPunct="0">
              <a:buFontTx/>
              <a:buAutoNum type="arabicPeriod"/>
            </a:pPr>
            <a:r>
              <a:rPr lang="sl-SI" altLang="sl-SI" sz="1200" b="1">
                <a:cs typeface="Times New Roman" pitchFamily="18" charset="0"/>
              </a:rPr>
              <a:t>Štajerska kisla juha</a:t>
            </a:r>
          </a:p>
          <a:p>
            <a:pPr marL="342900" indent="-342900" eaLnBrk="0" hangingPunct="0"/>
            <a:endParaRPr lang="sl-SI" altLang="sl-SI" sz="1200">
              <a:cs typeface="Times New Roman" pitchFamily="18" charset="0"/>
            </a:endParaRPr>
          </a:p>
          <a:p>
            <a:pPr marL="342900" indent="-342900" eaLnBrk="0" hangingPunct="0"/>
            <a:endParaRPr lang="sl-SI" altLang="sl-SI" sz="1600" b="1">
              <a:cs typeface="Times New Roman" pitchFamily="18" charset="0"/>
            </a:endParaRPr>
          </a:p>
          <a:p>
            <a:pPr marL="342900" indent="-342900" eaLnBrk="0" hangingPunct="0"/>
            <a:r>
              <a:rPr lang="sl-SI" altLang="sl-SI" sz="1400" u="sng">
                <a:cs typeface="Times New Roman" pitchFamily="18" charset="0"/>
              </a:rPr>
              <a:t>PETEK</a:t>
            </a:r>
            <a:endParaRPr lang="sl-SI" altLang="sl-SI" sz="1400">
              <a:cs typeface="Times New Roman" pitchFamily="18" charset="0"/>
            </a:endParaRPr>
          </a:p>
          <a:p>
            <a:pPr marL="342900" indent="-342900" eaLnBrk="0" hangingPunct="0">
              <a:buFont typeface="Calibri Light"/>
              <a:buAutoNum type="arabicPeriod"/>
            </a:pPr>
            <a:r>
              <a:rPr lang="sl-SI" altLang="sl-SI" sz="1200" b="1">
                <a:solidFill>
                  <a:srgbClr val="000000"/>
                </a:solidFill>
              </a:rPr>
              <a:t>Zrezek v bučkini omaki, riž, solata </a:t>
            </a:r>
          </a:p>
          <a:p>
            <a:pPr marL="342900" indent="-342900" eaLnBrk="0" hangingPunct="0">
              <a:buFont typeface="Calibri Light"/>
              <a:buAutoNum type="arabicPeriod"/>
            </a:pPr>
            <a:r>
              <a:rPr lang="sl-SI" altLang="sl-SI" sz="1200" b="1">
                <a:solidFill>
                  <a:srgbClr val="000000"/>
                </a:solidFill>
              </a:rPr>
              <a:t>Vampi</a:t>
            </a:r>
            <a:endParaRPr lang="sl-SI" altLang="sl-SI" sz="1400">
              <a:cs typeface="Times New Roman" pitchFamily="18" charset="0"/>
            </a:endParaRPr>
          </a:p>
          <a:p>
            <a:pPr marL="342900" indent="-342900" eaLnBrk="0" hangingPunct="0"/>
            <a:endParaRPr lang="sl-SI" altLang="sl-SI" sz="1400">
              <a:cs typeface="Times New Roman" pitchFamily="18" charset="0"/>
            </a:endParaRPr>
          </a:p>
          <a:p>
            <a:pPr marL="342900" indent="-342900" eaLnBrk="0" hangingPunct="0"/>
            <a:endParaRPr lang="sl-SI" altLang="sl-SI" sz="1400">
              <a:cs typeface="Times New Roman" pitchFamily="18" charset="0"/>
            </a:endParaRPr>
          </a:p>
          <a:p>
            <a:pPr marL="342900" indent="-342900" algn="ctr" eaLnBrk="0" hangingPunct="0"/>
            <a:endParaRPr lang="sl-SI" altLang="sl-SI" sz="1200" u="sng">
              <a:solidFill>
                <a:srgbClr val="000000"/>
              </a:solidFill>
            </a:endParaRPr>
          </a:p>
          <a:p>
            <a:pPr marL="342900" indent="-342900" algn="ctr" eaLnBrk="0" hangingPunct="0"/>
            <a:endParaRPr lang="sl-SI" altLang="sl-SI" sz="1200" u="sng">
              <a:solidFill>
                <a:srgbClr val="000000"/>
              </a:solidFill>
            </a:endParaRPr>
          </a:p>
          <a:p>
            <a:pPr marL="342900" indent="-342900" algn="ctr" eaLnBrk="0" hangingPunct="0"/>
            <a:endParaRPr lang="sl-SI" altLang="sl-SI" sz="1200" u="sng">
              <a:solidFill>
                <a:srgbClr val="000000"/>
              </a:solidFill>
            </a:endParaRPr>
          </a:p>
          <a:p>
            <a:pPr marL="342900" indent="-342900" algn="ctr" eaLnBrk="0" hangingPunct="0"/>
            <a:endParaRPr lang="sl-SI" altLang="sl-SI" sz="1200" u="sng">
              <a:solidFill>
                <a:srgbClr val="000000"/>
              </a:solidFill>
            </a:endParaRPr>
          </a:p>
          <a:p>
            <a:pPr marL="342900" indent="-342900" algn="ctr" eaLnBrk="0" hangingPunct="0"/>
            <a:endParaRPr lang="sl-SI" altLang="sl-SI" sz="1200" u="sng">
              <a:solidFill>
                <a:srgbClr val="000000"/>
              </a:solidFill>
            </a:endParaRPr>
          </a:p>
          <a:p>
            <a:pPr marL="342900" indent="-342900" algn="ctr" eaLnBrk="0" hangingPunct="0"/>
            <a:endParaRPr lang="sl-SI" altLang="sl-SI" sz="1200" u="sng">
              <a:solidFill>
                <a:srgbClr val="000000"/>
              </a:solidFill>
            </a:endParaRPr>
          </a:p>
          <a:p>
            <a:pPr marL="342900" indent="-342900" algn="ctr" eaLnBrk="0" hangingPunct="0"/>
            <a:endParaRPr lang="sl-SI" altLang="sl-SI" sz="1200" u="sng">
              <a:solidFill>
                <a:srgbClr val="000000"/>
              </a:solidFill>
            </a:endParaRPr>
          </a:p>
          <a:p>
            <a:pPr marL="342900" indent="-342900" algn="ctr" eaLnBrk="0" hangingPunct="0"/>
            <a:endParaRPr lang="sl-SI" altLang="sl-SI" sz="1200" u="sng">
              <a:solidFill>
                <a:srgbClr val="000000"/>
              </a:solidFill>
            </a:endParaRPr>
          </a:p>
          <a:p>
            <a:pPr marL="342900" indent="-342900" algn="ctr" eaLnBrk="0" hangingPunct="0"/>
            <a:r>
              <a:rPr lang="sl-SI" altLang="sl-SI" sz="1200" u="sng">
                <a:solidFill>
                  <a:srgbClr val="000000"/>
                </a:solidFill>
              </a:rPr>
              <a:t>DNEVNO JE ČETRTA MALICA DUNAJSKI ALI PARIŠKI ZREZEK S PRILOGO.</a:t>
            </a: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460375" y="9021763"/>
            <a:ext cx="5875338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sl-SI" altLang="sl-SI" sz="1400" i="1" u="sng">
                <a:solidFill>
                  <a:srgbClr val="000000"/>
                </a:solidFill>
                <a:latin typeface="Calibri Light"/>
              </a:rPr>
              <a:t>vse malice vsebujejo alergene</a:t>
            </a:r>
          </a:p>
          <a:p>
            <a:pPr algn="ctr" eaLnBrk="0" hangingPunct="0"/>
            <a:r>
              <a:rPr lang="sl-SI" altLang="sl-SI" sz="1600">
                <a:solidFill>
                  <a:srgbClr val="000000"/>
                </a:solidFill>
                <a:latin typeface="Calibri" pitchFamily="34" charset="0"/>
              </a:rPr>
              <a:t>DOBER TEK!</a:t>
            </a:r>
          </a:p>
          <a:p>
            <a:pPr algn="ctr" eaLnBrk="0" hangingPunct="0"/>
            <a:r>
              <a:rPr lang="sl-SI" altLang="sl-SI" sz="220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sl-SI" altLang="sl-SI" sz="1600">
                <a:solidFill>
                  <a:srgbClr val="000000"/>
                </a:solidFill>
                <a:latin typeface="Calibri" pitchFamily="34" charset="0"/>
              </a:rPr>
              <a:t>Več informacij na: 02/8025050 ali 031/468368</a:t>
            </a:r>
            <a:endParaRPr lang="sl-SI" altLang="sl-SI" sz="1600"/>
          </a:p>
        </p:txBody>
      </p:sp>
      <p:sp>
        <p:nvSpPr>
          <p:cNvPr id="13317" name="PoljeZBesedilom 8"/>
          <p:cNvSpPr txBox="1">
            <a:spLocks noChangeArrowheads="1"/>
          </p:cNvSpPr>
          <p:nvPr/>
        </p:nvSpPr>
        <p:spPr bwMode="auto">
          <a:xfrm>
            <a:off x="942975" y="674688"/>
            <a:ext cx="41243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sl-SI" altLang="sl-SI">
                <a:solidFill>
                  <a:srgbClr val="000000"/>
                </a:solidFill>
                <a:latin typeface="Calibri" pitchFamily="34" charset="0"/>
              </a:rPr>
              <a:t>JEDILNIK MALIC </a:t>
            </a:r>
            <a:r>
              <a:rPr lang="sl-SI" altLang="sl-SI" baseline="-30000">
                <a:solidFill>
                  <a:srgbClr val="000000"/>
                </a:solidFill>
                <a:latin typeface="Calibri" pitchFamily="34" charset="0"/>
              </a:rPr>
              <a:t>OD 31.10. – 4.11.</a:t>
            </a:r>
          </a:p>
          <a:p>
            <a:pPr eaLnBrk="0" hangingPunct="0"/>
            <a:endParaRPr lang="sl-SI" altLang="sl-SI" sz="120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3318" name="WordArt 10"/>
          <p:cNvSpPr>
            <a:spLocks noChangeArrowheads="1" noChangeShapeType="1" noTextEdit="1"/>
          </p:cNvSpPr>
          <p:nvPr/>
        </p:nvSpPr>
        <p:spPr bwMode="auto">
          <a:xfrm>
            <a:off x="1403350" y="119063"/>
            <a:ext cx="3878263" cy="522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400" b="1" kern="10">
                <a:ln w="222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A6A6A6"/>
                </a:solidFill>
                <a:latin typeface="Latha"/>
                <a:cs typeface="Latha"/>
              </a:rPr>
              <a:t>GOSTILNA KAJTNA</a:t>
            </a:r>
          </a:p>
        </p:txBody>
      </p:sp>
      <p:sp>
        <p:nvSpPr>
          <p:cNvPr id="13319" name="PoljeZBesedilom 1"/>
          <p:cNvSpPr txBox="1">
            <a:spLocks noChangeArrowheads="1"/>
          </p:cNvSpPr>
          <p:nvPr/>
        </p:nvSpPr>
        <p:spPr bwMode="auto">
          <a:xfrm>
            <a:off x="5286375" y="858838"/>
            <a:ext cx="17240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sl-SI" sz="1400"/>
          </a:p>
        </p:txBody>
      </p:sp>
      <p:sp>
        <p:nvSpPr>
          <p:cNvPr id="13320" name="PoljeZBesedilom 3"/>
          <p:cNvSpPr txBox="1">
            <a:spLocks noChangeArrowheads="1"/>
          </p:cNvSpPr>
          <p:nvPr/>
        </p:nvSpPr>
        <p:spPr bwMode="auto">
          <a:xfrm>
            <a:off x="5067300" y="1108075"/>
            <a:ext cx="13890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sl-SI" sz="1400"/>
          </a:p>
        </p:txBody>
      </p:sp>
      <p:sp>
        <p:nvSpPr>
          <p:cNvPr id="13321" name="PoljeZBesedilom 2"/>
          <p:cNvSpPr txBox="1">
            <a:spLocks noChangeArrowheads="1"/>
          </p:cNvSpPr>
          <p:nvPr/>
        </p:nvSpPr>
        <p:spPr bwMode="auto">
          <a:xfrm>
            <a:off x="5286375" y="887413"/>
            <a:ext cx="17208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sl-SI" sz="1600"/>
          </a:p>
        </p:txBody>
      </p:sp>
      <p:sp>
        <p:nvSpPr>
          <p:cNvPr id="13322" name="PoljeZBesedilom 4"/>
          <p:cNvSpPr txBox="1">
            <a:spLocks noChangeArrowheads="1"/>
          </p:cNvSpPr>
          <p:nvPr/>
        </p:nvSpPr>
        <p:spPr bwMode="auto">
          <a:xfrm>
            <a:off x="4945063" y="2189163"/>
            <a:ext cx="1457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l-SI"/>
          </a:p>
        </p:txBody>
      </p:sp>
      <p:sp>
        <p:nvSpPr>
          <p:cNvPr id="13323" name="AutoShape 2" descr="Rezultat iskanja slik za prvi maj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13324" name="AutoShape 4" descr="Rezultat iskanja slik za prvi maj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13325" name="AutoShape 6" descr="Rezultat iskanja slik za prvi maj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13326" name="PoljeZBesedilom 10"/>
          <p:cNvSpPr txBox="1">
            <a:spLocks noChangeArrowheads="1"/>
          </p:cNvSpPr>
          <p:nvPr/>
        </p:nvSpPr>
        <p:spPr bwMode="auto">
          <a:xfrm>
            <a:off x="5059363" y="1665288"/>
            <a:ext cx="17351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sl-SI"/>
          </a:p>
        </p:txBody>
      </p:sp>
      <p:sp>
        <p:nvSpPr>
          <p:cNvPr id="13327" name="PoljeZBesedilom 11"/>
          <p:cNvSpPr txBox="1">
            <a:spLocks noChangeArrowheads="1"/>
          </p:cNvSpPr>
          <p:nvPr/>
        </p:nvSpPr>
        <p:spPr bwMode="auto">
          <a:xfrm>
            <a:off x="5214938" y="796925"/>
            <a:ext cx="1346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sl-SI" sz="1600"/>
          </a:p>
        </p:txBody>
      </p:sp>
      <p:sp>
        <p:nvSpPr>
          <p:cNvPr id="13328" name="PoljeZBesedilom 12"/>
          <p:cNvSpPr txBox="1">
            <a:spLocks noChangeArrowheads="1"/>
          </p:cNvSpPr>
          <p:nvPr/>
        </p:nvSpPr>
        <p:spPr bwMode="auto">
          <a:xfrm>
            <a:off x="3657600" y="1012825"/>
            <a:ext cx="2914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1600"/>
              <a:t>	</a:t>
            </a:r>
          </a:p>
        </p:txBody>
      </p:sp>
      <p:sp>
        <p:nvSpPr>
          <p:cNvPr id="13329" name="AutoShape 19" descr="9k="/>
          <p:cNvSpPr>
            <a:spLocks noChangeAspect="1" noChangeArrowheads="1"/>
          </p:cNvSpPr>
          <p:nvPr/>
        </p:nvSpPr>
        <p:spPr bwMode="auto">
          <a:xfrm>
            <a:off x="114300" y="2881313"/>
            <a:ext cx="662940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13330" name="AutoShape 21" descr="9k="/>
          <p:cNvSpPr>
            <a:spLocks noChangeAspect="1" noChangeArrowheads="1"/>
          </p:cNvSpPr>
          <p:nvPr/>
        </p:nvSpPr>
        <p:spPr bwMode="auto">
          <a:xfrm>
            <a:off x="155575" y="46038"/>
            <a:ext cx="662940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13331" name="AutoShape 21" descr="2Q=="/>
          <p:cNvSpPr>
            <a:spLocks noChangeAspect="1" noChangeArrowheads="1"/>
          </p:cNvSpPr>
          <p:nvPr/>
        </p:nvSpPr>
        <p:spPr bwMode="auto">
          <a:xfrm>
            <a:off x="314325" y="2881313"/>
            <a:ext cx="622935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13332" name="AutoShape 23" descr="2Q=="/>
          <p:cNvSpPr>
            <a:spLocks noChangeAspect="1" noChangeArrowheads="1"/>
          </p:cNvSpPr>
          <p:nvPr/>
        </p:nvSpPr>
        <p:spPr bwMode="auto">
          <a:xfrm>
            <a:off x="314325" y="2881313"/>
            <a:ext cx="622935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l-SI"/>
          </a:p>
        </p:txBody>
      </p:sp>
      <p:pic>
        <p:nvPicPr>
          <p:cNvPr id="13335" name="Picture 23" descr="Rezultat iskanja slik za halloween foo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7925" y="1257300"/>
            <a:ext cx="4229100" cy="2609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649</TotalTime>
  <Words>56</Words>
  <Application>Microsoft Office PowerPoint</Application>
  <PresentationFormat>A4 (210 x 297 mm)</PresentationFormat>
  <Paragraphs>37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Predloga načrta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Calibri Light</vt:lpstr>
      <vt:lpstr>Officeova tema</vt:lpstr>
      <vt:lpstr>Diapozitiv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Microsoftov račun</dc:creator>
  <cp:lastModifiedBy>Bojan</cp:lastModifiedBy>
  <cp:revision>100</cp:revision>
  <cp:lastPrinted>2015-05-22T05:26:57Z</cp:lastPrinted>
  <dcterms:created xsi:type="dcterms:W3CDTF">2014-08-01T05:02:34Z</dcterms:created>
  <dcterms:modified xsi:type="dcterms:W3CDTF">2016-10-28T06:28:15Z</dcterms:modified>
</cp:coreProperties>
</file>