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8" r:id="rId3"/>
    <p:sldId id="260" r:id="rId4"/>
    <p:sldId id="261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9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853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4902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078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680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077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414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674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186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0873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929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351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876F2-9A31-4DDA-900E-8A4D6E359A9C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8E368-60CB-43E6-A5CF-179F3A9BEE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054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C27C2.B41AB4A0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cid:image002.jpg@01DC27C2.B41AB4A0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Šmartinska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75608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441623" y="1268759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2" y="1844823"/>
            <a:ext cx="5958235" cy="446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/>
          <a:srcRect l="8622" t="-1" r="15670" b="85"/>
          <a:stretch/>
        </p:blipFill>
        <p:spPr>
          <a:xfrm>
            <a:off x="6763868" y="1844824"/>
            <a:ext cx="4904241" cy="44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69197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Savska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352704" y="1274833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Slika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0" y="1970549"/>
            <a:ext cx="5509398" cy="41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12" y="1970549"/>
            <a:ext cx="5507550" cy="4129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16981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Vodovodna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9" y="1970549"/>
            <a:ext cx="5541848" cy="415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52" y="1976154"/>
            <a:ext cx="5533277" cy="4150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10326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Betettova ulica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Slika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5" y="2191270"/>
            <a:ext cx="5200650" cy="39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29" y="2191270"/>
            <a:ext cx="5760720" cy="3941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394019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Tržaška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0" y="1967112"/>
            <a:ext cx="5867249" cy="440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94" y="1970549"/>
            <a:ext cx="5863003" cy="439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450038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Vojkova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" name="Slika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08" y="2128375"/>
            <a:ext cx="6490492" cy="3050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6370"/>
            <a:ext cx="5640872" cy="30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25268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Cesta v </a:t>
            </a:r>
            <a:r>
              <a:rPr lang="sl-SI" b="1" dirty="0"/>
              <a:t>M</a:t>
            </a:r>
            <a:r>
              <a:rPr lang="sl-SI" b="1" dirty="0" smtClean="0"/>
              <a:t>estni log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6" y="2218413"/>
            <a:ext cx="5683033" cy="380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95" y="2218414"/>
            <a:ext cx="5075941" cy="3807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727520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Vodnikova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Slika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7" y="1874687"/>
            <a:ext cx="5940354" cy="396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67" y="1874687"/>
            <a:ext cx="5279935" cy="3960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582374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Vodnikova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25731" y="1495178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564081" y="1565778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1" name="Slika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1" y="2322080"/>
            <a:ext cx="6120271" cy="407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91" y="2322080"/>
            <a:ext cx="5438294" cy="407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335084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Trg MDB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2" y="1970548"/>
            <a:ext cx="5906393" cy="442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75" y="1970548"/>
            <a:ext cx="5905809" cy="4429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29495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Tržaška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69" y="1970549"/>
            <a:ext cx="5112949" cy="449050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627" y="1970548"/>
            <a:ext cx="4030500" cy="449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34636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Šmartinska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400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53151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2" name="Slika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8" y="2083775"/>
            <a:ext cx="5358596" cy="401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372" y="2083775"/>
            <a:ext cx="4353799" cy="40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80914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Fužine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0" y="1970549"/>
            <a:ext cx="5572880" cy="418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958" y="1970549"/>
            <a:ext cx="5574448" cy="4180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358404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Brnčičeva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19" y="1970549"/>
            <a:ext cx="5075526" cy="40604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484" y="1970549"/>
            <a:ext cx="4195319" cy="406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1465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Bežigrad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2" y="2091920"/>
            <a:ext cx="4681433" cy="351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83" y="2091919"/>
            <a:ext cx="5659800" cy="3510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617834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Dunajska cesta (5 objektov)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Slika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3" y="1970549"/>
            <a:ext cx="5760720" cy="432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51" y="1970549"/>
            <a:ext cx="5760720" cy="4320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45764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Brnčičeva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" y="2128375"/>
            <a:ext cx="5175637" cy="388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50" y="2128375"/>
            <a:ext cx="5176870" cy="3882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60769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Jurčkova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Slika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8" y="1970549"/>
            <a:ext cx="5737430" cy="381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14" y="1970549"/>
            <a:ext cx="5086350" cy="3814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851253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Pot za </a:t>
            </a:r>
            <a:r>
              <a:rPr lang="sl-SI" b="1" dirty="0" smtClean="0"/>
              <a:t>Brdom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0" y="2178367"/>
            <a:ext cx="5670666" cy="277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40" y="2182122"/>
            <a:ext cx="6158153" cy="2771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29208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err="1" smtClean="0"/>
              <a:t>Lorenzova</a:t>
            </a:r>
            <a:r>
              <a:rPr lang="sl-SI" b="1" dirty="0" smtClean="0"/>
              <a:t>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Slika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65" y="1970549"/>
            <a:ext cx="5692217" cy="426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13" y="1970549"/>
            <a:ext cx="5691966" cy="426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456650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Slovenčeva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9" y="2204085"/>
            <a:ext cx="5527956" cy="414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50" y="2204085"/>
            <a:ext cx="5539037" cy="4155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52435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Celovška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5194" y="1266520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1" y="2123556"/>
            <a:ext cx="5302776" cy="3977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407498" y="2123556"/>
            <a:ext cx="5302781" cy="3977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8134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Dunajska cesta – Plavi bar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9947" y="118717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74" y="1970549"/>
            <a:ext cx="5758815" cy="37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116" y="1969683"/>
            <a:ext cx="5043055" cy="3782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45022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Regentova cesta, Dravlje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7119947" y="118717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71" y="2058439"/>
            <a:ext cx="5760720" cy="432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2" y="2058439"/>
            <a:ext cx="5760720" cy="4320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30522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Jurčkova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837315" y="1224956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94" y="1798831"/>
            <a:ext cx="3259977" cy="244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87" y="4278254"/>
            <a:ext cx="3334789" cy="250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ika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219815"/>
            <a:ext cx="5760720" cy="3748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91392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Triglavska - </a:t>
            </a:r>
            <a:r>
              <a:rPr lang="sl-SI" b="1" dirty="0" err="1" smtClean="0"/>
              <a:t>Podmilščakova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837315" y="1224956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Slika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9" y="1970549"/>
            <a:ext cx="5562600" cy="45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378" y="1970549"/>
            <a:ext cx="6007100" cy="4505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533006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Dravlje, pri Kunaverjevi ulici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837315" y="1224956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8" y="2141163"/>
            <a:ext cx="5760720" cy="383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4" y="2153401"/>
            <a:ext cx="5102629" cy="3826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29434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Tobačna </a:t>
            </a:r>
            <a:r>
              <a:rPr lang="sl-SI" b="1" smtClean="0"/>
              <a:t>– </a:t>
            </a:r>
            <a:r>
              <a:rPr lang="sl-SI" b="1" smtClean="0"/>
              <a:t>Bleiweisova </a:t>
            </a:r>
            <a:r>
              <a:rPr lang="sl-SI" b="1" dirty="0" smtClean="0"/>
              <a:t>(5 objektov)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837315" y="1224956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Slika 8" descr="A car driving on a road&#10;&#10;AI-generated content may be incorrect.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0" y="2316008"/>
            <a:ext cx="5305242" cy="363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 descr="A car on the road&#10;&#10;AI-generated content may be incorrect.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873" y="2316008"/>
            <a:ext cx="6453394" cy="3635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342657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3841" y="365127"/>
            <a:ext cx="7886700" cy="6156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Celovška cesta, Šentvid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734291" y="1187607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837315" y="1224956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2" y="2185959"/>
            <a:ext cx="5284124" cy="396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43" y="2185959"/>
            <a:ext cx="5284604" cy="3962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888603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136</Words>
  <Application>Microsoft Office PowerPoint</Application>
  <PresentationFormat>Širokozaslonsko</PresentationFormat>
  <Paragraphs>87</Paragraphs>
  <Slides>29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Officeova tema</vt:lpstr>
      <vt:lpstr>Šmartinska cesta</vt:lpstr>
      <vt:lpstr>Šmartinska cesta</vt:lpstr>
      <vt:lpstr>Dunajska cesta – Plavi bar</vt:lpstr>
      <vt:lpstr>Regentova cesta, Dravlje</vt:lpstr>
      <vt:lpstr>Jurčkova cesta</vt:lpstr>
      <vt:lpstr>Triglavska - Podmilščakova</vt:lpstr>
      <vt:lpstr>Dravlje, pri Kunaverjevi ulici</vt:lpstr>
      <vt:lpstr>Tobačna – Bleiweisova (5 objektov)</vt:lpstr>
      <vt:lpstr>Celovška cesta, Šentvid</vt:lpstr>
      <vt:lpstr>Savska cesta</vt:lpstr>
      <vt:lpstr>Vodovodna cesta</vt:lpstr>
      <vt:lpstr>Betettova ulica</vt:lpstr>
      <vt:lpstr>Tržaška cesta</vt:lpstr>
      <vt:lpstr>Vojkova cesta</vt:lpstr>
      <vt:lpstr>Cesta v Mestni log</vt:lpstr>
      <vt:lpstr>Vodnikova cesta</vt:lpstr>
      <vt:lpstr>Vodnikova cesta</vt:lpstr>
      <vt:lpstr>Trg MDB</vt:lpstr>
      <vt:lpstr>Tržaška cesta</vt:lpstr>
      <vt:lpstr>Fužine</vt:lpstr>
      <vt:lpstr>Brnčičeva</vt:lpstr>
      <vt:lpstr>Bežigrad</vt:lpstr>
      <vt:lpstr>Dunajska cesta (5 objektov)</vt:lpstr>
      <vt:lpstr>Brnčičeva cesta</vt:lpstr>
      <vt:lpstr>Jurčkova cesta</vt:lpstr>
      <vt:lpstr>Pot za Brdom</vt:lpstr>
      <vt:lpstr>Lorenzova cesta</vt:lpstr>
      <vt:lpstr>Slovenčeva cesta</vt:lpstr>
      <vt:lpstr>Celovška cesta</vt:lpstr>
    </vt:vector>
  </TitlesOfParts>
  <Company>MOL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Šmartinska cesta</dc:title>
  <dc:creator>Alja Bebar</dc:creator>
  <cp:lastModifiedBy>Alja Bebar</cp:lastModifiedBy>
  <cp:revision>59</cp:revision>
  <dcterms:created xsi:type="dcterms:W3CDTF">2026-02-13T09:15:55Z</dcterms:created>
  <dcterms:modified xsi:type="dcterms:W3CDTF">2026-02-17T12:07:19Z</dcterms:modified>
</cp:coreProperties>
</file>