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sldIdLst>
    <p:sldId id="262" r:id="rId2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007DC5"/>
    <a:srgbClr val="000000"/>
    <a:srgbClr val="F16C85"/>
    <a:srgbClr val="0087CB"/>
    <a:srgbClr val="FF6600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35" y="5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13119" y="1132384"/>
            <a:ext cx="10784259" cy="2090737"/>
          </a:xfrm>
        </p:spPr>
        <p:txBody>
          <a:bodyPr/>
          <a:lstStyle>
            <a:lvl1pPr algn="l">
              <a:defRPr sz="6000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10767" y="3796680"/>
            <a:ext cx="10784258" cy="2492375"/>
          </a:xfrm>
        </p:spPr>
        <p:txBody>
          <a:bodyPr/>
          <a:lstStyle>
            <a:lvl1pPr marL="0" indent="0" algn="l">
              <a:buNone/>
              <a:defRPr>
                <a:solidFill>
                  <a:srgbClr val="80828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5207600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270000" y="2068488"/>
            <a:ext cx="10464800" cy="6336704"/>
          </a:xfrm>
        </p:spPr>
        <p:txBody>
          <a:bodyPr/>
          <a:lstStyle>
            <a:lvl1pPr algn="l">
              <a:defRPr>
                <a:solidFill>
                  <a:srgbClr val="80828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73240" y="484312"/>
            <a:ext cx="10464800" cy="1152128"/>
          </a:xfrm>
        </p:spPr>
        <p:txBody>
          <a:bodyPr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4240420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rgbClr val="80828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7901614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678763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5470676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603606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4144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744377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>
              <a:sym typeface="Myriad Pro Light" charset="0"/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3497271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544882FF-7BA1-4F85-A0EE-C5AC6D18B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dirty="0">
                <a:sym typeface="Myriad Pro Light" panose="020B0403030403020204" pitchFamily="34" charset="0"/>
              </a:rPr>
              <a:t>Click to edit Master text styles</a:t>
            </a:r>
          </a:p>
          <a:p>
            <a:pPr lvl="1"/>
            <a:r>
              <a:rPr lang="en-US" altLang="sl-SI" dirty="0">
                <a:sym typeface="Myriad Pro Light" panose="020B0403030403020204" pitchFamily="34" charset="0"/>
              </a:rPr>
              <a:t>Second level</a:t>
            </a:r>
          </a:p>
          <a:p>
            <a:pPr lvl="2"/>
            <a:r>
              <a:rPr lang="en-US" altLang="sl-SI" dirty="0">
                <a:sym typeface="Gill Sans" charset="0"/>
              </a:rPr>
              <a:t>Third level</a:t>
            </a:r>
          </a:p>
          <a:p>
            <a:pPr lvl="3"/>
            <a:r>
              <a:rPr lang="en-US" altLang="sl-SI" dirty="0">
                <a:sym typeface="Gill Sans" charset="0"/>
              </a:rPr>
              <a:t>Fourth level</a:t>
            </a:r>
          </a:p>
          <a:p>
            <a:pPr lvl="4"/>
            <a:r>
              <a:rPr lang="en-US" altLang="sl-SI" dirty="0">
                <a:sym typeface="Gill Sans" charset="0"/>
              </a:rPr>
              <a:t>Fifth level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3B59CECB-F0E3-4B51-A0D3-7871B08F0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dirty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>
          <a:solidFill>
            <a:srgbClr val="007DC5"/>
          </a:solidFill>
          <a:latin typeface="Calibri" panose="020F0502020204030204" pitchFamily="34" charset="0"/>
          <a:ea typeface="+mj-ea"/>
          <a:cs typeface="Calibri" panose="020F0502020204030204" pitchFamily="34" charset="0"/>
          <a:sym typeface="Gill San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Myriad Pro Light" panose="020B0403030403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Myriad Pro Light" panose="020B0403030403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ijz.si/nalezljive-bolezni/smernice-za-vkljucitev-otroka-v-vrtec-solo-po-preboleli-nalezljivi-bolezni-ali-okuzb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04" y="556320"/>
            <a:ext cx="8933379" cy="7488833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2902000" y="8261176"/>
            <a:ext cx="10009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hlinkClick r:id="rId3"/>
              </a:rPr>
              <a:t>https://nijz.si/nalezljive-bolezni/smernice-za-vkljucitev-otroka-v-vrtec-solo-po-preboleli-nalezljivi-bolezni-ali-okuzbi</a:t>
            </a:r>
            <a:r>
              <a:rPr lang="sl-SI" sz="2800" dirty="0" smtClean="0">
                <a:hlinkClick r:id="rId3"/>
              </a:rPr>
              <a:t>/</a:t>
            </a:r>
            <a:endParaRPr lang="sl-SI" sz="2800" dirty="0" smtClean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565985828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Myriad Pro Light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_predloga_NIJZ_slo" id="{D7A6CD7C-A91E-4F38-A317-3DFA9D83E12D}" vid="{C2D3755B-A7F2-4E8B-847D-017B520FAC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4</Words>
  <Characters>0</Characters>
  <Application>Microsoft Office PowerPoint</Application>
  <PresentationFormat>Po meri</PresentationFormat>
  <Lines>0</Lines>
  <Paragraphs>1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6" baseType="lpstr">
      <vt:lpstr>Calibri</vt:lpstr>
      <vt:lpstr>Gill Sans</vt:lpstr>
      <vt:lpstr>Myriad Pro Light</vt:lpstr>
      <vt:lpstr>ヒラギノ角ゴ ProN W3</vt:lpstr>
      <vt:lpstr>Title &amp; Subtitle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modified xsi:type="dcterms:W3CDTF">2024-10-14T09:13:38Z</dcterms:modified>
</cp:coreProperties>
</file>