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sldIdLst>
    <p:sldId id="262" r:id="rId2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+mn-ea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DC5"/>
    <a:srgbClr val="000000"/>
    <a:srgbClr val="F16C85"/>
    <a:srgbClr val="0087CB"/>
    <a:srgbClr val="FF6600"/>
    <a:srgbClr val="808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35" y="58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213119" y="1132384"/>
            <a:ext cx="10784259" cy="2090737"/>
          </a:xfrm>
        </p:spPr>
        <p:txBody>
          <a:bodyPr/>
          <a:lstStyle>
            <a:lvl1pPr algn="l">
              <a:defRPr sz="6000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10767" y="3796680"/>
            <a:ext cx="10784258" cy="2492375"/>
          </a:xfrm>
        </p:spPr>
        <p:txBody>
          <a:bodyPr/>
          <a:lstStyle>
            <a:lvl1pPr marL="0" indent="0" algn="l">
              <a:buNone/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dirty="0"/>
              <a:t>Uredite slog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2076003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1270000" y="2068488"/>
            <a:ext cx="10464800" cy="6336704"/>
          </a:xfrm>
        </p:spPr>
        <p:txBody>
          <a:bodyPr/>
          <a:lstStyle>
            <a:lvl1pPr algn="l">
              <a:defRPr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1273240" y="484312"/>
            <a:ext cx="10464800" cy="1152128"/>
          </a:xfrm>
        </p:spPr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42404201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>
                <a:solidFill>
                  <a:srgbClr val="007DC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rgbClr val="808285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79016147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1130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6787634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</p:spTree>
    <p:extLst>
      <p:ext uri="{BB962C8B-B14F-4D97-AF65-F5344CB8AC3E}">
        <p14:creationId xmlns:p14="http://schemas.microsoft.com/office/powerpoint/2010/main" val="54706764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6036062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44144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744377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sl-SI" dirty="0"/>
              <a:t>Uredite slog naslova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>
              <a:sym typeface="Myriad Pro Light" charset="0"/>
            </a:endParaRP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dirty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33497271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544882FF-7BA1-4F85-A0EE-C5AC6D18B2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1130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Myriad Pro Light" panose="020B0403030403020204" pitchFamily="34" charset="0"/>
              </a:rPr>
              <a:t>Click to edit Master text styles</a:t>
            </a:r>
          </a:p>
          <a:p>
            <a:pPr lvl="1"/>
            <a:r>
              <a:rPr lang="en-US" altLang="sl-SI" dirty="0">
                <a:sym typeface="Myriad Pro Light" panose="020B0403030403020204" pitchFamily="34" charset="0"/>
              </a:rPr>
              <a:t>Second level</a:t>
            </a:r>
          </a:p>
          <a:p>
            <a:pPr lvl="2"/>
            <a:r>
              <a:rPr lang="en-US" altLang="sl-SI" dirty="0">
                <a:sym typeface="Gill Sans" charset="0"/>
              </a:rPr>
              <a:t>Third level</a:t>
            </a:r>
          </a:p>
          <a:p>
            <a:pPr lvl="3"/>
            <a:r>
              <a:rPr lang="en-US" altLang="sl-SI" dirty="0">
                <a:sym typeface="Gill Sans" charset="0"/>
              </a:rPr>
              <a:t>Fourth level</a:t>
            </a:r>
          </a:p>
          <a:p>
            <a:pPr lvl="4"/>
            <a:r>
              <a:rPr lang="en-US" altLang="sl-SI" dirty="0">
                <a:sym typeface="Gill Sans" charset="0"/>
              </a:rPr>
              <a:t>Fifth level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:a16="http://schemas.microsoft.com/office/drawing/2014/main" id="{3B59CECB-F0E3-4B51-A0D3-7871B08F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l-SI" dirty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sz="6000">
          <a:solidFill>
            <a:srgbClr val="007DC5"/>
          </a:solidFill>
          <a:latin typeface="Calibri" panose="020F0502020204030204" pitchFamily="34" charset="0"/>
          <a:ea typeface="+mj-ea"/>
          <a:cs typeface="Calibri" panose="020F0502020204030204" pitchFamily="34" charset="0"/>
          <a:sym typeface="Gill Sans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rgbClr val="007DC5"/>
          </a:solidFill>
          <a:latin typeface="Myriad Pro Light" panose="020B0603030403020204" pitchFamily="34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Myriad Pro Light" panose="020B04030304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808285"/>
          </a:solidFill>
          <a:latin typeface="Calibri" panose="020F0502020204030204" pitchFamily="34" charset="0"/>
          <a:ea typeface="+mn-ea"/>
          <a:cs typeface="Calibri" panose="020F0502020204030204" pitchFamily="34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n-ea"/>
          <a:cs typeface="+mn-cs"/>
          <a:sym typeface="Gill Sans" charset="0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3" t="1768" r="2489" b="33066"/>
          <a:stretch/>
        </p:blipFill>
        <p:spPr>
          <a:xfrm>
            <a:off x="7294488" y="322254"/>
            <a:ext cx="5620322" cy="3797515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1" t="-400" r="441" b="27321"/>
          <a:stretch/>
        </p:blipFill>
        <p:spPr>
          <a:xfrm>
            <a:off x="346068" y="4516760"/>
            <a:ext cx="5832648" cy="4374486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6" t="4058" r="2355" b="31656"/>
          <a:stretch/>
        </p:blipFill>
        <p:spPr>
          <a:xfrm>
            <a:off x="310415" y="322255"/>
            <a:ext cx="5831945" cy="4050490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5" r="6899" b="27588"/>
          <a:stretch/>
        </p:blipFill>
        <p:spPr>
          <a:xfrm>
            <a:off x="7438504" y="5896900"/>
            <a:ext cx="4837112" cy="3797515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74291" r="71"/>
          <a:stretch/>
        </p:blipFill>
        <p:spPr>
          <a:xfrm>
            <a:off x="6214368" y="4119770"/>
            <a:ext cx="6695878" cy="1722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985828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Gill Sans"/>
        <a:ea typeface="ヒラギノ角ゴ ProN W3"/>
        <a:cs typeface="ヒラギノ角ゴ ProN W3"/>
      </a:majorFont>
      <a:minorFont>
        <a:latin typeface="Myriad Pro Light"/>
        <a:ea typeface="ヒラギノ角ゴ ProN W3"/>
        <a:cs typeface="ヒラギノ角ゴ ProN W3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l-SI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PT_predloga_NIJZ_slo" id="{D7A6CD7C-A91E-4F38-A317-3DFA9D83E12D}" vid="{C2D3755B-A7F2-4E8B-847D-017B520FACE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0</Pages>
  <Words>0</Words>
  <Characters>0</Characters>
  <Application>Microsoft Office PowerPoint</Application>
  <PresentationFormat>Po meri</PresentationFormat>
  <Lines>0</Lines>
  <Paragraphs>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6" baseType="lpstr">
      <vt:lpstr>Calibri</vt:lpstr>
      <vt:lpstr>Gill Sans</vt:lpstr>
      <vt:lpstr>Myriad Pro Light</vt:lpstr>
      <vt:lpstr>ヒラギノ角ゴ ProN W3</vt:lpstr>
      <vt:lpstr>Title &amp; Subtitle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modified xsi:type="dcterms:W3CDTF">2024-10-01T12:45:56Z</dcterms:modified>
</cp:coreProperties>
</file>