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sldIdLst>
    <p:sldId id="262" r:id="rId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000000"/>
    <a:srgbClr val="F16C85"/>
    <a:srgbClr val="0087CB"/>
    <a:srgbClr val="FF6600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3119" y="1132384"/>
            <a:ext cx="10784259" cy="2090737"/>
          </a:xfrm>
        </p:spPr>
        <p:txBody>
          <a:bodyPr/>
          <a:lstStyle>
            <a:lvl1pPr algn="l">
              <a:defRPr sz="600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0767" y="3796680"/>
            <a:ext cx="10784258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20760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70000" y="2068488"/>
            <a:ext cx="10464800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</p:spPr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24042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0161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7876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47067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03606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14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4437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9727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44882FF-7BA1-4F85-A0EE-C5AC6D18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Myriad Pro Light" panose="020B0403030403020204" pitchFamily="34" charset="0"/>
              </a:rPr>
              <a:t>Click to edit Master text styles</a:t>
            </a:r>
          </a:p>
          <a:p>
            <a:pPr lvl="1"/>
            <a:r>
              <a:rPr lang="en-US" altLang="sl-SI" dirty="0">
                <a:sym typeface="Myriad Pro Light" panose="020B0403030403020204" pitchFamily="34" charset="0"/>
              </a:rPr>
              <a:t>Second level</a:t>
            </a:r>
          </a:p>
          <a:p>
            <a:pPr lvl="2"/>
            <a:r>
              <a:rPr lang="en-US" altLang="sl-SI" dirty="0">
                <a:sym typeface="Gill Sans" charset="0"/>
              </a:rPr>
              <a:t>Third level</a:t>
            </a:r>
          </a:p>
          <a:p>
            <a:pPr lvl="3"/>
            <a:r>
              <a:rPr lang="en-US" altLang="sl-SI" dirty="0">
                <a:sym typeface="Gill Sans" charset="0"/>
              </a:rPr>
              <a:t>Fourth level</a:t>
            </a:r>
          </a:p>
          <a:p>
            <a:pPr lvl="4"/>
            <a:r>
              <a:rPr lang="en-US" altLang="sl-SI" dirty="0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59CECB-F0E3-4B51-A0D3-7871B08F0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7DC5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lometrizazivljenje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96" y="30181"/>
            <a:ext cx="7288989" cy="969995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93686" y="2860576"/>
            <a:ext cx="540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altLang="sl-S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Kolesarite in </a:t>
            </a:r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prispevajte svoje prevožene kilometre</a:t>
            </a:r>
          </a:p>
          <a:p>
            <a:pPr lvl="0" algn="ctr"/>
            <a:endParaRPr lang="sl-SI" altLang="sl-SI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altLang="sl-SI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označite s </a:t>
            </a:r>
            <a:r>
              <a:rPr lang="sl-SI" alt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sl-SI" altLang="sl-SI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kilometrizazivljenje</a:t>
            </a:r>
            <a:r>
              <a:rPr lang="sl-SI" alt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l-SI" altLang="sl-S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sl-SI" altLang="sl-S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jih </a:t>
            </a:r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pošljite na</a:t>
            </a:r>
            <a:endParaRPr lang="sl-SI" altLang="sl-S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sl-SI" altLang="sl-S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kilometrizazivljenje@gmail.com</a:t>
            </a:r>
            <a:endParaRPr lang="sl-SI" altLang="sl-SI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na</a:t>
            </a:r>
          </a:p>
          <a:p>
            <a:pPr lvl="0" algn="ctr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 stran </a:t>
            </a:r>
            <a:r>
              <a:rPr lang="sl-SI" altLang="sl-SI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»Kilometri za življenje</a:t>
            </a:r>
            <a:r>
              <a:rPr lang="sl-SI" altLang="sl-SI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  <a:p>
            <a:pPr lvl="0" algn="ctr"/>
            <a:endParaRPr lang="sl-SI" altLang="sl-SI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sl-SI" altLang="sl-SI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 o akciji na FB in </a:t>
            </a:r>
            <a:r>
              <a:rPr lang="sl-SI" altLang="sl-SI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profilu „Kilometri za življenje“ </a:t>
            </a:r>
            <a:endParaRPr lang="sl-SI" altLang="sl-S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altLang="sl-S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91295" y="3724672"/>
            <a:ext cx="4370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altLang="sl-SI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10.9. 2024 - 10. 10. 2024</a:t>
            </a:r>
            <a:endParaRPr lang="sl-SI" altLang="sl-S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25734" y="268288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Mednarodna kolesarska akcija PREKOLESARIMO SVET ob </a:t>
            </a:r>
          </a:p>
          <a:p>
            <a:pPr algn="ctr"/>
            <a:r>
              <a:rPr lang="sl-SI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 preprečevanja samomora</a:t>
            </a:r>
          </a:p>
          <a:p>
            <a:endParaRPr lang="sl-SI" sz="2400" b="1" dirty="0"/>
          </a:p>
          <a:p>
            <a:r>
              <a:rPr lang="sl-SI" sz="2400" b="1" dirty="0" smtClean="0"/>
              <a:t>„KILOMETRI ZA ŽIVLJENJE“</a:t>
            </a:r>
          </a:p>
        </p:txBody>
      </p:sp>
    </p:spTree>
    <p:extLst>
      <p:ext uri="{BB962C8B-B14F-4D97-AF65-F5344CB8AC3E}">
        <p14:creationId xmlns:p14="http://schemas.microsoft.com/office/powerpoint/2010/main" val="56598582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redloga_NIJZ_slo" id="{D7A6CD7C-A91E-4F38-A317-3DFA9D83E12D}" vid="{C2D3755B-A7F2-4E8B-847D-017B520FAC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65</Words>
  <Characters>0</Characters>
  <Application>Microsoft Office PowerPoint</Application>
  <PresentationFormat>Po meri</PresentationFormat>
  <Lines>0</Lines>
  <Paragraphs>18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7" baseType="lpstr">
      <vt:lpstr>Arial</vt:lpstr>
      <vt:lpstr>Calibri</vt:lpstr>
      <vt:lpstr>Gill Sans</vt:lpstr>
      <vt:lpstr>Myriad Pro Light</vt:lpstr>
      <vt:lpstr>ヒラギノ角ゴ ProN W3</vt:lpstr>
      <vt:lpstr>Title &amp; Subtitle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2024-09-11T08:46:23Z</dcterms:modified>
</cp:coreProperties>
</file>