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sldIdLst>
    <p:sldId id="261" r:id="rId2"/>
  </p:sldIdLst>
  <p:sldSz cx="13004800" cy="97536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DC5"/>
    <a:srgbClr val="000000"/>
    <a:srgbClr val="F16C85"/>
    <a:srgbClr val="0087CB"/>
    <a:srgbClr val="FF6600"/>
    <a:srgbClr val="8082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35" y="58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213119" y="1132384"/>
            <a:ext cx="10784259" cy="2090737"/>
          </a:xfrm>
        </p:spPr>
        <p:txBody>
          <a:bodyPr/>
          <a:lstStyle>
            <a:lvl1pPr algn="l">
              <a:defRPr sz="6000">
                <a:solidFill>
                  <a:srgbClr val="007DC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210767" y="3796680"/>
            <a:ext cx="10784258" cy="2492375"/>
          </a:xfrm>
        </p:spPr>
        <p:txBody>
          <a:bodyPr/>
          <a:lstStyle>
            <a:lvl1pPr marL="0" indent="0" algn="l">
              <a:buNone/>
              <a:defRPr>
                <a:solidFill>
                  <a:srgbClr val="8082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dirty="0"/>
              <a:t>Uredite slog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152076003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270000" y="2068488"/>
            <a:ext cx="10464800" cy="6336704"/>
          </a:xfrm>
        </p:spPr>
        <p:txBody>
          <a:bodyPr/>
          <a:lstStyle>
            <a:lvl1pPr algn="l">
              <a:defRPr>
                <a:solidFill>
                  <a:srgbClr val="8082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1273240" y="484312"/>
            <a:ext cx="10464800" cy="1152128"/>
          </a:xfrm>
        </p:spPr>
        <p:txBody>
          <a:bodyPr/>
          <a:lstStyle>
            <a:lvl1pPr>
              <a:defRPr sz="6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342404201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>
                <a:solidFill>
                  <a:srgbClr val="007DC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rgbClr val="8082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279016147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6787634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54706764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6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16036062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441440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7443776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>
              <a:sym typeface="Myriad Pro Light" charset="0"/>
            </a:endParaRP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334972716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544882FF-7BA1-4F85-A0EE-C5AC6D18B2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dirty="0">
                <a:sym typeface="Myriad Pro Light" panose="020B0403030403020204" pitchFamily="34" charset="0"/>
              </a:rPr>
              <a:t>Click to edit Master text styles</a:t>
            </a:r>
          </a:p>
          <a:p>
            <a:pPr lvl="1"/>
            <a:r>
              <a:rPr lang="en-US" altLang="sl-SI" dirty="0">
                <a:sym typeface="Myriad Pro Light" panose="020B0403030403020204" pitchFamily="34" charset="0"/>
              </a:rPr>
              <a:t>Second level</a:t>
            </a:r>
          </a:p>
          <a:p>
            <a:pPr lvl="2"/>
            <a:r>
              <a:rPr lang="en-US" altLang="sl-SI" dirty="0">
                <a:sym typeface="Gill Sans" charset="0"/>
              </a:rPr>
              <a:t>Third level</a:t>
            </a:r>
          </a:p>
          <a:p>
            <a:pPr lvl="3"/>
            <a:r>
              <a:rPr lang="en-US" altLang="sl-SI" dirty="0">
                <a:sym typeface="Gill Sans" charset="0"/>
              </a:rPr>
              <a:t>Fourth level</a:t>
            </a:r>
          </a:p>
          <a:p>
            <a:pPr lvl="4"/>
            <a:r>
              <a:rPr lang="en-US" altLang="sl-SI" dirty="0">
                <a:sym typeface="Gill Sans" charset="0"/>
              </a:rPr>
              <a:t>Fifth level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3B59CECB-F0E3-4B51-A0D3-7871B08F06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dirty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6000">
          <a:solidFill>
            <a:srgbClr val="007DC5"/>
          </a:solidFill>
          <a:latin typeface="Calibri" panose="020F0502020204030204" pitchFamily="34" charset="0"/>
          <a:ea typeface="+mj-ea"/>
          <a:cs typeface="Calibri" panose="020F0502020204030204" pitchFamily="34" charset="0"/>
          <a:sym typeface="Gill Sans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Myriad Pro Light" panose="020B0403030403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Myriad Pro Light" panose="020B0403030403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Gill Sans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Gill Sans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ijz.si/mediji/fletno-poletno-z-nij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avokotnik 5"/>
          <p:cNvSpPr/>
          <p:nvPr/>
        </p:nvSpPr>
        <p:spPr>
          <a:xfrm>
            <a:off x="525736" y="484312"/>
            <a:ext cx="120973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l-SI" sz="3600" dirty="0"/>
          </a:p>
          <a:p>
            <a:endParaRPr lang="sl-SI" sz="3600" dirty="0"/>
          </a:p>
        </p:txBody>
      </p:sp>
      <p:pic>
        <p:nvPicPr>
          <p:cNvPr id="1027" name="Slika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89" t="19122" r="17092" b="53923"/>
          <a:stretch/>
        </p:blipFill>
        <p:spPr bwMode="auto">
          <a:xfrm>
            <a:off x="177872" y="3328957"/>
            <a:ext cx="3171084" cy="5543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Slika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50" t="54379" r="17271" b="29182"/>
          <a:stretch>
            <a:fillRect/>
          </a:stretch>
        </p:blipFill>
        <p:spPr bwMode="auto">
          <a:xfrm>
            <a:off x="3439671" y="5071881"/>
            <a:ext cx="3309635" cy="3799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Slika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53" t="80940" r="18037" b="10349"/>
          <a:stretch/>
        </p:blipFill>
        <p:spPr bwMode="auto">
          <a:xfrm>
            <a:off x="6840021" y="7155136"/>
            <a:ext cx="2808312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130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1466850"/>
            <a:ext cx="130048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sl-SI" alt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2057400"/>
            <a:ext cx="130048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sl-SI" alt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Pravokotnik 14"/>
          <p:cNvSpPr/>
          <p:nvPr/>
        </p:nvSpPr>
        <p:spPr>
          <a:xfrm>
            <a:off x="4186576" y="2896154"/>
            <a:ext cx="858052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dirty="0"/>
              <a:t>Vabimo vas, da nas spremljate na naši spletni strani in družbenih omrežjih, kjer bomo redno objavljali prispevke. </a:t>
            </a:r>
            <a:r>
              <a:rPr lang="sl-SI" sz="2800" dirty="0" smtClean="0"/>
              <a:t>   </a:t>
            </a:r>
            <a:endParaRPr lang="sl-SI" sz="2800" dirty="0"/>
          </a:p>
          <a:p>
            <a:r>
              <a:rPr lang="sl-SI" sz="2800" dirty="0" smtClean="0"/>
              <a:t>                     Verjamemo</a:t>
            </a:r>
            <a:r>
              <a:rPr lang="sl-SI" sz="2800" dirty="0"/>
              <a:t>, da vam bodo </a:t>
            </a:r>
            <a:r>
              <a:rPr lang="sl-SI" sz="2800" dirty="0" smtClean="0"/>
              <a:t>naši nasveti</a:t>
            </a:r>
          </a:p>
          <a:p>
            <a:r>
              <a:rPr lang="sl-SI" sz="2800" dirty="0" smtClean="0"/>
              <a:t>                           in informacije koristili ter pripomogli </a:t>
            </a:r>
          </a:p>
          <a:p>
            <a:r>
              <a:rPr lang="sl-SI" sz="2800" dirty="0"/>
              <a:t> </a:t>
            </a:r>
            <a:r>
              <a:rPr lang="sl-SI" sz="2800" dirty="0" smtClean="0"/>
              <a:t>                               k </a:t>
            </a:r>
            <a:r>
              <a:rPr lang="sl-SI" sz="2800" dirty="0"/>
              <a:t>še </a:t>
            </a:r>
            <a:r>
              <a:rPr lang="sl-SI" sz="2800" dirty="0" smtClean="0"/>
              <a:t>bolj »fletnemu« in </a:t>
            </a:r>
          </a:p>
          <a:p>
            <a:r>
              <a:rPr lang="sl-SI" sz="2800" dirty="0"/>
              <a:t> </a:t>
            </a:r>
            <a:r>
              <a:rPr lang="sl-SI" sz="2800" dirty="0" smtClean="0"/>
              <a:t>                                      zdravemu </a:t>
            </a:r>
            <a:r>
              <a:rPr lang="sl-SI" sz="2800" dirty="0"/>
              <a:t>poletju.</a:t>
            </a:r>
          </a:p>
          <a:p>
            <a:r>
              <a:rPr lang="sl-SI" dirty="0" smtClean="0"/>
              <a:t> </a:t>
            </a:r>
            <a:endParaRPr lang="sl-SI" dirty="0"/>
          </a:p>
        </p:txBody>
      </p:sp>
      <p:sp>
        <p:nvSpPr>
          <p:cNvPr id="16" name="Pravokotnik 15"/>
          <p:cNvSpPr/>
          <p:nvPr/>
        </p:nvSpPr>
        <p:spPr>
          <a:xfrm>
            <a:off x="6728887" y="6100936"/>
            <a:ext cx="663689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600" dirty="0">
                <a:hlinkClick r:id="rId3"/>
              </a:rPr>
              <a:t>https://nijz.si/mediji/fletno-poletno-z-nijz</a:t>
            </a:r>
            <a:r>
              <a:rPr lang="sl-SI" sz="2600" dirty="0" smtClean="0">
                <a:hlinkClick r:id="rId3"/>
              </a:rPr>
              <a:t>/</a:t>
            </a:r>
            <a:endParaRPr lang="sl-SI" sz="2600" dirty="0" smtClean="0"/>
          </a:p>
          <a:p>
            <a:endParaRPr lang="sl-SI" sz="2600" dirty="0"/>
          </a:p>
        </p:txBody>
      </p:sp>
      <p:sp>
        <p:nvSpPr>
          <p:cNvPr id="17" name="Pravokotnik 16"/>
          <p:cNvSpPr/>
          <p:nvPr/>
        </p:nvSpPr>
        <p:spPr>
          <a:xfrm>
            <a:off x="735449" y="281083"/>
            <a:ext cx="1188132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600" b="1" dirty="0"/>
              <a:t>Fletno poletno z NIJZ</a:t>
            </a:r>
          </a:p>
          <a:p>
            <a:endParaRPr lang="sl-SI" sz="2400" dirty="0"/>
          </a:p>
          <a:p>
            <a:r>
              <a:rPr lang="sl-SI" sz="2400" dirty="0"/>
              <a:t>Na Nacionalnem inštitutu za javno zdravje (NIJZ) smo za vas pripravili serijo poletnih prispevkov pod naslovom "Fletno poletno z NIJZ". V seriji bo objavljenih 10 pogovorov s strokovnjaki NIJZ o tematikah, s katerimi želimo prispevati k vašemu zdravju in dobremu počutju v poletnih mesecih.</a:t>
            </a:r>
          </a:p>
        </p:txBody>
      </p:sp>
    </p:spTree>
    <p:extLst>
      <p:ext uri="{BB962C8B-B14F-4D97-AF65-F5344CB8AC3E}">
        <p14:creationId xmlns:p14="http://schemas.microsoft.com/office/powerpoint/2010/main" val="1379931931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ヒラギノ角ゴ ProN W3"/>
        <a:cs typeface="ヒラギノ角ゴ ProN W3"/>
      </a:majorFont>
      <a:minorFont>
        <a:latin typeface="Myriad Pro Light"/>
        <a:ea typeface="ヒラギノ角ゴ ProN W3"/>
        <a:cs typeface="ヒラギノ角ゴ ProN W3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l-SI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l-SI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PT_predloga_NIJZ_slo" id="{D7A6CD7C-A91E-4F38-A317-3DFA9D83E12D}" vid="{C2D3755B-A7F2-4E8B-847D-017B520FACE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ages>0</Pages>
  <Words>107</Words>
  <Characters>0</Characters>
  <Application>Microsoft Office PowerPoint</Application>
  <PresentationFormat>Po meri</PresentationFormat>
  <Lines>0</Lines>
  <Paragraphs>12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8" baseType="lpstr">
      <vt:lpstr>Arial</vt:lpstr>
      <vt:lpstr>Calibri</vt:lpstr>
      <vt:lpstr>Gill Sans</vt:lpstr>
      <vt:lpstr>Myriad Pro Light</vt:lpstr>
      <vt:lpstr>Times New Roman</vt:lpstr>
      <vt:lpstr>ヒラギノ角ゴ ProN W3</vt:lpstr>
      <vt:lpstr>Title &amp; Subtitle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modified xsi:type="dcterms:W3CDTF">2024-07-29T11:00:26Z</dcterms:modified>
</cp:coreProperties>
</file>