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sldIdLst>
    <p:sldId id="261" r:id="rId2"/>
  </p:sldIdLst>
  <p:sldSz cx="13004800" cy="97536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16C85"/>
    <a:srgbClr val="0087CB"/>
    <a:srgbClr val="007DC5"/>
    <a:srgbClr val="FF6600"/>
    <a:srgbClr val="808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35" y="58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213119" y="1132384"/>
            <a:ext cx="10784259" cy="2090737"/>
          </a:xfrm>
        </p:spPr>
        <p:txBody>
          <a:bodyPr/>
          <a:lstStyle>
            <a:lvl1pPr algn="l">
              <a:defRPr sz="6000">
                <a:solidFill>
                  <a:srgbClr val="007DC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210767" y="3796680"/>
            <a:ext cx="10784258" cy="2492375"/>
          </a:xfrm>
        </p:spPr>
        <p:txBody>
          <a:bodyPr/>
          <a:lstStyle>
            <a:lvl1pPr marL="0" indent="0" algn="l">
              <a:buNone/>
              <a:defRPr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dirty="0"/>
              <a:t>Uredite slog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52076003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270000" y="2068488"/>
            <a:ext cx="10464800" cy="6336704"/>
          </a:xfrm>
        </p:spPr>
        <p:txBody>
          <a:bodyPr/>
          <a:lstStyle>
            <a:lvl1pPr algn="l">
              <a:defRPr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1273240" y="484312"/>
            <a:ext cx="10464800" cy="1152128"/>
          </a:xfrm>
        </p:spPr>
        <p:txBody>
          <a:bodyPr/>
          <a:lstStyle>
            <a:lvl1pPr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42404201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>
                <a:solidFill>
                  <a:srgbClr val="007DC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79016147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6787634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54706764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6036062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44144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7443776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>
              <a:sym typeface="Myriad Pro Light" charset="0"/>
            </a:endParaRP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334972716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544882FF-7BA1-4F85-A0EE-C5AC6D18B2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>
                <a:sym typeface="Myriad Pro Light" panose="020B0403030403020204" pitchFamily="34" charset="0"/>
              </a:rPr>
              <a:t>Click to edit Master text styles</a:t>
            </a:r>
          </a:p>
          <a:p>
            <a:pPr lvl="1"/>
            <a:r>
              <a:rPr lang="en-US" altLang="sl-SI" dirty="0">
                <a:sym typeface="Myriad Pro Light" panose="020B0403030403020204" pitchFamily="34" charset="0"/>
              </a:rPr>
              <a:t>Second level</a:t>
            </a:r>
          </a:p>
          <a:p>
            <a:pPr lvl="2"/>
            <a:r>
              <a:rPr lang="en-US" altLang="sl-SI" dirty="0">
                <a:sym typeface="Gill Sans" charset="0"/>
              </a:rPr>
              <a:t>Third level</a:t>
            </a:r>
          </a:p>
          <a:p>
            <a:pPr lvl="3"/>
            <a:r>
              <a:rPr lang="en-US" altLang="sl-SI" dirty="0">
                <a:sym typeface="Gill Sans" charset="0"/>
              </a:rPr>
              <a:t>Fourth level</a:t>
            </a:r>
          </a:p>
          <a:p>
            <a:pPr lvl="4"/>
            <a:r>
              <a:rPr lang="en-US" altLang="sl-SI" dirty="0">
                <a:sym typeface="Gill Sans" charset="0"/>
              </a:rPr>
              <a:t>Fifth level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3B59CECB-F0E3-4B51-A0D3-7871B08F06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6000">
          <a:solidFill>
            <a:srgbClr val="007DC5"/>
          </a:solidFill>
          <a:latin typeface="Calibri" panose="020F0502020204030204" pitchFamily="34" charset="0"/>
          <a:ea typeface="+mj-ea"/>
          <a:cs typeface="Calibri" panose="020F0502020204030204" pitchFamily="34" charset="0"/>
          <a:sym typeface="Gill Sans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Myriad Pro Light" panose="020B0403030403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Myriad Pro Light" panose="020B0403030403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/>
          <p:cNvPicPr>
            <a:picLocks noChangeAspect="1"/>
          </p:cNvPicPr>
          <p:nvPr/>
        </p:nvPicPr>
        <p:blipFill rotWithShape="1">
          <a:blip r:embed="rId2"/>
          <a:srcRect l="36617" t="15640" r="22040" b="6805"/>
          <a:stretch/>
        </p:blipFill>
        <p:spPr>
          <a:xfrm>
            <a:off x="229285" y="1215131"/>
            <a:ext cx="6226574" cy="7056784"/>
          </a:xfrm>
          <a:prstGeom prst="rect">
            <a:avLst/>
          </a:prstGeom>
        </p:spPr>
      </p:pic>
      <p:pic>
        <p:nvPicPr>
          <p:cNvPr id="16" name="Slika 15"/>
          <p:cNvPicPr/>
          <p:nvPr/>
        </p:nvPicPr>
        <p:blipFill rotWithShape="1">
          <a:blip r:embed="rId3"/>
          <a:srcRect l="37275" t="15765" r="22237" b="4034"/>
          <a:stretch/>
        </p:blipFill>
        <p:spPr bwMode="auto">
          <a:xfrm>
            <a:off x="6455859" y="1215130"/>
            <a:ext cx="6408712" cy="819817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Pravokotnik 10"/>
          <p:cNvSpPr/>
          <p:nvPr/>
        </p:nvSpPr>
        <p:spPr>
          <a:xfrm>
            <a:off x="4198144" y="476467"/>
            <a:ext cx="4192943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b="1" dirty="0">
                <a:solidFill>
                  <a:srgbClr val="0070C0"/>
                </a:solidFill>
              </a:rPr>
              <a:t>Varno na soncu</a:t>
            </a:r>
          </a:p>
        </p:txBody>
      </p:sp>
    </p:spTree>
    <p:extLst>
      <p:ext uri="{BB962C8B-B14F-4D97-AF65-F5344CB8AC3E}">
        <p14:creationId xmlns:p14="http://schemas.microsoft.com/office/powerpoint/2010/main" val="1379931931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Myriad Pro Light"/>
        <a:ea typeface="ヒラギノ角ゴ ProN W3"/>
        <a:cs typeface="ヒラギノ角ゴ ProN W3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l-SI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l-SI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PT_predloga_NIJZ_slo" id="{D7A6CD7C-A91E-4F38-A317-3DFA9D83E12D}" vid="{C2D3755B-A7F2-4E8B-847D-017B520FAC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0</Pages>
  <Words>3</Words>
  <Characters>0</Characters>
  <Application>Microsoft Office PowerPoint</Application>
  <PresentationFormat>Po meri</PresentationFormat>
  <Lines>0</Lines>
  <Paragraphs>1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Calibri</vt:lpstr>
      <vt:lpstr>Gill Sans</vt:lpstr>
      <vt:lpstr>Myriad Pro Light</vt:lpstr>
      <vt:lpstr>ヒラギノ角ゴ ProN W3</vt:lpstr>
      <vt:lpstr>Title &amp; Subtitle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modified xsi:type="dcterms:W3CDTF">2024-05-28T10:32:07Z</dcterms:modified>
</cp:coreProperties>
</file>