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sldIdLst>
    <p:sldId id="261" r:id="rId2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C85"/>
    <a:srgbClr val="0087CB"/>
    <a:srgbClr val="007DC5"/>
    <a:srgbClr val="FF6600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24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3119" y="1132384"/>
            <a:ext cx="10784259" cy="2090737"/>
          </a:xfrm>
        </p:spPr>
        <p:txBody>
          <a:bodyPr/>
          <a:lstStyle>
            <a:lvl1pPr algn="l">
              <a:defRPr sz="600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0767" y="3796680"/>
            <a:ext cx="10784258" cy="2492375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20760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70000" y="2068488"/>
            <a:ext cx="10464800" cy="6336704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</p:spPr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24042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0161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7876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47067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03606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14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44377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>
              <a:sym typeface="Myriad Pro Light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9727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44882FF-7BA1-4F85-A0EE-C5AC6D18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Myriad Pro Light" panose="020B0403030403020204" pitchFamily="34" charset="0"/>
              </a:rPr>
              <a:t>Click to edit Master text styles</a:t>
            </a:r>
          </a:p>
          <a:p>
            <a:pPr lvl="1"/>
            <a:r>
              <a:rPr lang="en-US" altLang="sl-SI" dirty="0">
                <a:sym typeface="Myriad Pro Light" panose="020B0403030403020204" pitchFamily="34" charset="0"/>
              </a:rPr>
              <a:t>Second level</a:t>
            </a:r>
          </a:p>
          <a:p>
            <a:pPr lvl="2"/>
            <a:r>
              <a:rPr lang="en-US" altLang="sl-SI" dirty="0">
                <a:sym typeface="Gill Sans" charset="0"/>
              </a:rPr>
              <a:t>Third level</a:t>
            </a:r>
          </a:p>
          <a:p>
            <a:pPr lvl="3"/>
            <a:r>
              <a:rPr lang="en-US" altLang="sl-SI" dirty="0">
                <a:sym typeface="Gill Sans" charset="0"/>
              </a:rPr>
              <a:t>Fourth level</a:t>
            </a:r>
          </a:p>
          <a:p>
            <a:pPr lvl="4"/>
            <a:r>
              <a:rPr lang="en-US" altLang="sl-SI" dirty="0">
                <a:sym typeface="Gill Sans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B59CECB-F0E3-4B51-A0D3-7871B08F0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7DC5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00" y="166551"/>
            <a:ext cx="3207130" cy="167858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6" y="5689928"/>
            <a:ext cx="3083918" cy="3083918"/>
          </a:xfrm>
          <a:prstGeom prst="rect">
            <a:avLst/>
          </a:prstGeom>
        </p:spPr>
      </p:pic>
      <p:pic>
        <p:nvPicPr>
          <p:cNvPr id="8" name="Slika 7" descr="C:\Users\JJovanovic\Documents\NIJZ OE MS od 2014\MEDIJI\2024\festival duš. zdravja\FDZ_mladi_starsi_grafika_3-IG-03.pn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104">
            <a:off x="578536" y="692139"/>
            <a:ext cx="2920504" cy="28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:\Users\JJovanovic\Documents\NIJZ OE MS od 2014\MEDIJI\2024\festival duš. zdravja\FDZ_mladi_starsi_grafika_1-IG-04.png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25" y="4695310"/>
            <a:ext cx="5256584" cy="5073153"/>
          </a:xfrm>
          <a:prstGeom prst="rect">
            <a:avLst/>
          </a:prstGeom>
          <a:noFill/>
          <a:ln w="41275" cmpd="sng">
            <a:solidFill>
              <a:schemeClr val="accent1"/>
            </a:solidFill>
          </a:ln>
        </p:spPr>
      </p:pic>
      <p:pic>
        <p:nvPicPr>
          <p:cNvPr id="10" name="Slika 9" descr="C:\Users\JJovanovic\Documents\NIJZ OE MS od 2014\MEDIJI\2024\festival duš. zdravja\FDZ_mladi_starsi_grafika_1-IG-03.png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986">
            <a:off x="9665209" y="6255132"/>
            <a:ext cx="2974124" cy="276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3452" r="16224"/>
          <a:stretch/>
        </p:blipFill>
        <p:spPr>
          <a:xfrm rot="1596823">
            <a:off x="9809759" y="526944"/>
            <a:ext cx="2918141" cy="214772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1609" r="4071" b="25637"/>
          <a:stretch/>
        </p:blipFill>
        <p:spPr>
          <a:xfrm rot="20763772">
            <a:off x="4011596" y="1630062"/>
            <a:ext cx="2473687" cy="288032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786">
            <a:off x="6831059" y="1063998"/>
            <a:ext cx="2921901" cy="292190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3086" r="7181" b="13825"/>
          <a:stretch/>
        </p:blipFill>
        <p:spPr>
          <a:xfrm rot="790160">
            <a:off x="1072454" y="3622960"/>
            <a:ext cx="2506411" cy="206779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22" y="3149161"/>
            <a:ext cx="3040697" cy="30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193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redloga_NIJZ_slo" id="{D7A6CD7C-A91E-4F38-A317-3DFA9D83E12D}" vid="{C2D3755B-A7F2-4E8B-847D-017B520FAC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Application>Microsoft Office PowerPoint</Application>
  <PresentationFormat>Po meri</PresentationFormat>
  <Lines>0</Lines>
  <Paragraphs>0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Calibri</vt:lpstr>
      <vt:lpstr>Gill Sans</vt:lpstr>
      <vt:lpstr>Myriad Pro Light</vt:lpstr>
      <vt:lpstr>ヒラギノ角ゴ ProN W3</vt:lpstr>
      <vt:lpstr>Title &amp; Subtitle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2024-04-16T07:34:07Z</dcterms:modified>
</cp:coreProperties>
</file>