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1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16C85"/>
    <a:srgbClr val="0087CB"/>
    <a:srgbClr val="007DC5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12" y="96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ijz.si/obmocna-enota-murska-sobota/zgeni-se-po-pomurju-2024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298" y="268288"/>
            <a:ext cx="6674356" cy="9341296"/>
          </a:xfrm>
          <a:prstGeom prst="rect">
            <a:avLst/>
          </a:prstGeom>
        </p:spPr>
      </p:pic>
      <p:sp>
        <p:nvSpPr>
          <p:cNvPr id="10" name="Pravokotnik 9"/>
          <p:cNvSpPr/>
          <p:nvPr/>
        </p:nvSpPr>
        <p:spPr>
          <a:xfrm>
            <a:off x="453728" y="799341"/>
            <a:ext cx="5760640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prvim pomladnim dnem, 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21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. 3. 2024, 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smo začeli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novo akcijo</a:t>
            </a:r>
          </a:p>
          <a:p>
            <a:r>
              <a:rPr lang="sl-SI" sz="2800" b="1" dirty="0">
                <a:latin typeface="Calibri" panose="020F0502020204030204" pitchFamily="34" charset="0"/>
                <a:cs typeface="Calibri" panose="020F0502020204030204" pitchFamily="34" charset="0"/>
              </a:rPr>
              <a:t>»Zgeni.se« po Pomurju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Namen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akcije 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je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kontinuirano 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spodbujanje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prebivalcev 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Pomurske </a:t>
            </a: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regije k zdravim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izbiram 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oz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. zdravim življenjskim navadam 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 </a:t>
            </a:r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</a:rPr>
              <a:t>poudarkom na telesni dejavnosti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sl-S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Več informacij:</a:t>
            </a: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profil </a:t>
            </a:r>
            <a:r>
              <a:rPr lang="sl-SI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Zgeni.se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na  FB/ </a:t>
            </a:r>
            <a:r>
              <a:rPr lang="sl-SI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Instagram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sl-SI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Spletna stran NIJZ:</a:t>
            </a:r>
          </a:p>
          <a:p>
            <a:r>
              <a:rPr lang="sl-SI" sz="2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https://nijz.si/obmocna-enota-murska-sobota/zgeni-se-po-pomurju-2024</a:t>
            </a:r>
            <a:r>
              <a:rPr lang="sl-SI" sz="2800" dirty="0" smtClean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/</a:t>
            </a:r>
            <a:endParaRPr lang="sl-SI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1379931931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60</Words>
  <Characters>0</Characters>
  <Application>Microsoft Office PowerPoint</Application>
  <PresentationFormat>Po meri</PresentationFormat>
  <Lines>0</Lines>
  <Paragraphs>16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</vt:lpstr>
      <vt:lpstr>Gill Sans</vt:lpstr>
      <vt:lpstr>Myriad Pro Light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2024-03-25T11:46:42Z</dcterms:modified>
</cp:coreProperties>
</file>