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0E359D-FE03-4694-A34D-D7D4DA74D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6968BE3-3D83-4FCF-A9C0-E7453F81F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55DE63C-18DD-48E8-AFE2-EEE735FE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B2BC-68D6-45C6-92BE-373AAE998EC8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BA1186F-5228-459F-ABB6-7C3C9B3D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37EEE60-1445-4088-8D23-DA651838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011C-E678-4E16-AEBF-780A3BAAC0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550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992C54-E8A6-4170-A21D-91FD5C74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F21DC7C-D94B-4650-8E8E-30DFDAE94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B0C2B13-B777-49CC-9AB9-8B0446A1F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B2BC-68D6-45C6-92BE-373AAE998EC8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C454012-C0FC-4EF5-8746-2EF1044B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423B416-7BE1-4027-A7F7-C0814DE0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011C-E678-4E16-AEBF-780A3BAAC0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435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42BFE93-1A62-44E5-911E-A0CE1E5215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C48E1E5-9D32-48BA-A43F-59604F77B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FA03F06-2C77-4DDB-A287-B75FD4277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B2BC-68D6-45C6-92BE-373AAE998EC8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3EEFBB2-3CDF-4D93-A474-699845FC9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59A4E49-C857-4EE7-B74D-28A6CAE1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011C-E678-4E16-AEBF-780A3BAAC0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137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508AD1-41ED-4CD8-B452-B204980D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7D13346-387E-4669-AE50-79CF5B128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5C557B6-E819-4F91-B4EE-A4E4EAF1D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B2BC-68D6-45C6-92BE-373AAE998EC8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565EA0C-E26D-48B2-8EEE-DC8F10F1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E8E3262-267C-47C2-A29E-E706CF41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011C-E678-4E16-AEBF-780A3BAAC0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388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E8617E-7E59-426C-9D9E-08C76C9A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C16BE81-CAB0-409E-BB07-497B112FF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1E7BBD0-186B-4A5B-ABF4-8D535696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B2BC-68D6-45C6-92BE-373AAE998EC8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860A758-3FF8-457B-A183-0A2D1B13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8D79C93-F074-41E3-984A-6C56F144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011C-E678-4E16-AEBF-780A3BAAC0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783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E21B93-991F-4416-A100-31F98058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3FA1E06-E647-4911-8843-347AF1784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AE2A1DA-3349-49E6-B818-9B842C0F3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269A0B4-9300-41D2-8C23-09AE750E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B2BC-68D6-45C6-92BE-373AAE998EC8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AF2AB12-85E6-457D-A0AA-F7DE6FBD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AB219C7-7BE2-44BF-8A40-FCF9C02B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011C-E678-4E16-AEBF-780A3BAAC0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515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461928-1CEE-4720-8506-00141B5A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F00E2E6-FA71-435B-B9D0-12931BAB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4233879-07C7-4C45-B506-3BBCF0E2A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23079AA-7508-4713-BAA4-7BC12317C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B49EE01-E07E-43E1-BF7F-A7D32A0B1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B4E73B9-1789-47FB-8895-2A90D9B0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B2BC-68D6-45C6-92BE-373AAE998EC8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32BDFCD-5371-49BE-989F-6802107F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A6FE36A-17E2-44BA-946F-E03CBAEF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011C-E678-4E16-AEBF-780A3BAAC0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692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B33476-D052-4264-8CFA-A305266AE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CE05E03-250B-43DB-B3FD-5C80B7E6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B2BC-68D6-45C6-92BE-373AAE998EC8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E76971A-51CE-490E-8A6C-53526596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C765D79-7944-4CC0-81A7-BAC3F7A5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011C-E678-4E16-AEBF-780A3BAAC0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253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DE5C0B8-43BD-4569-A0BC-1F970A09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B2BC-68D6-45C6-92BE-373AAE998EC8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AB9DBD5-7F01-46F7-8C29-3DA9F9B46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69261B5-AE70-4933-91D2-0B85276B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011C-E678-4E16-AEBF-780A3BAAC0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572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F5A294-D4CE-4826-8B40-A06FBDE98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A2D41CC-B2F8-4993-A017-991FE3046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C01A26E-2CDE-4BE2-B0D7-71C9B0F21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0D70FB4-64E0-46DF-BBCC-C2E4F0EB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B2BC-68D6-45C6-92BE-373AAE998EC8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4792AA7-69CD-41F0-A675-0949318C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60736B7-A51A-4B88-915E-732C6C0D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011C-E678-4E16-AEBF-780A3BAAC0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346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A62105-6BE3-481F-BDCE-EEDF98FCD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EF0B303-66F4-45A6-86DF-44D144D1F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80B050B-3DD3-45C5-89B4-D4A4B7803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9608158-D5A7-4A20-B390-C794BA874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B2BC-68D6-45C6-92BE-373AAE998EC8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A1F1645-87C6-4569-AFFF-6DB36D0B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A17E5F-EECE-481F-BD99-C1126198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011C-E678-4E16-AEBF-780A3BAAC0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75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67B7953-E035-40E8-8720-E6BC3CFE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6A43624-4E0A-41CE-AB1E-B40AB1702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4F7E823-558D-4C88-9EC4-6EEE24BFD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9B2BC-68D6-45C6-92BE-373AAE998EC8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AD29D55-0A8B-4FD1-A4E9-8F3AA113D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60A785C-1950-44B3-8958-9402F32D5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011C-E678-4E16-AEBF-780A3BAAC0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648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44649C2-F945-46FC-B640-9F74A8AAD0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9" t="2160" r="27242"/>
          <a:stretch/>
        </p:blipFill>
        <p:spPr>
          <a:xfrm>
            <a:off x="4889466" y="0"/>
            <a:ext cx="2689340" cy="371041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1009841-84DD-477B-BF6D-9BB063072E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r="9146" b="12977"/>
          <a:stretch/>
        </p:blipFill>
        <p:spPr>
          <a:xfrm>
            <a:off x="-4173" y="-3726"/>
            <a:ext cx="2344523" cy="371786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6A1912C-5626-46CB-B892-9A53C5075A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1" r="12033" b="144"/>
          <a:stretch/>
        </p:blipFill>
        <p:spPr>
          <a:xfrm>
            <a:off x="9871731" y="0"/>
            <a:ext cx="2344523" cy="371413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7B44115-022D-4897-B914-8E6E69A527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r="6923"/>
          <a:stretch/>
        </p:blipFill>
        <p:spPr>
          <a:xfrm>
            <a:off x="2320269" y="-3726"/>
            <a:ext cx="2730827" cy="3714139"/>
          </a:xfrm>
          <a:prstGeom prst="rect">
            <a:avLst/>
          </a:prstGeom>
        </p:spPr>
      </p:pic>
      <p:pic>
        <p:nvPicPr>
          <p:cNvPr id="16" name="Picture 2" descr="Fly definición y significado | Diccionario Inglés Collins">
            <a:extLst>
              <a:ext uri="{FF2B5EF4-FFF2-40B4-BE49-F238E27FC236}">
                <a16:creationId xmlns:a16="http://schemas.microsoft.com/office/drawing/2014/main" id="{203E314E-891C-439C-9FCE-168C217CF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8" b="89902" l="9900" r="9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9"/>
          <a:stretch>
            <a:fillRect/>
          </a:stretch>
        </p:blipFill>
        <p:spPr bwMode="auto">
          <a:xfrm>
            <a:off x="-4173" y="4596506"/>
            <a:ext cx="3044929" cy="226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3FE22748-F47F-4975-8C8D-342C374F4B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1" r="15898"/>
          <a:stretch/>
        </p:blipFill>
        <p:spPr>
          <a:xfrm>
            <a:off x="7548466" y="0"/>
            <a:ext cx="2323265" cy="3710413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D9D5B974-A5D1-4BDC-BDA6-043E42C411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0315">
            <a:off x="9405718" y="4434122"/>
            <a:ext cx="3031559" cy="2276515"/>
          </a:xfrm>
          <a:prstGeom prst="rect">
            <a:avLst/>
          </a:prstGeom>
        </p:spPr>
      </p:pic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63C08F26-7232-4FD9-988E-113983D220A1}"/>
              </a:ext>
            </a:extLst>
          </p:cNvPr>
          <p:cNvSpPr txBox="1"/>
          <p:nvPr/>
        </p:nvSpPr>
        <p:spPr>
          <a:xfrm>
            <a:off x="2864304" y="3824518"/>
            <a:ext cx="6387220" cy="2098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2400" b="1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MUSICA VIVA</a:t>
            </a:r>
            <a:r>
              <a:rPr lang="sl-SI" sz="24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koncert narave</a:t>
            </a:r>
            <a:endParaRPr lang="sl-SI" sz="1400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solidFill>
                  <a:srgbClr val="12120D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Kulturni dom Stanjevci, Gor. Petrovci, 22. 4. ob 19.00</a:t>
            </a:r>
            <a:r>
              <a:rPr lang="sl-SI" sz="1600" dirty="0">
                <a:solidFill>
                  <a:srgbClr val="050505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400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1400" b="1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Izvajalci:</a:t>
            </a:r>
            <a:endParaRPr lang="sl-SI" sz="1400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14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Inštitut Lutra, Marjana Hönigsfeld Adamič, Petra Vrh Vrezec, Nejc Jenko, Al Vrezec, Tadej Horvat</a:t>
            </a:r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00EF7AC9-95B9-4B20-A64E-E052EC8D3CF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72" y="5861011"/>
            <a:ext cx="1934188" cy="1031567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F03455F9-BE4C-4D89-B986-15B9E56D2C4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48" y="5978766"/>
            <a:ext cx="864018" cy="86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2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5</Words>
  <Application>Microsoft Office PowerPoint</Application>
  <PresentationFormat>Širokozaslonsko</PresentationFormat>
  <Paragraphs>5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7" baseType="lpstr">
      <vt:lpstr>Arial</vt:lpstr>
      <vt:lpstr>Berlin Sans FB</vt:lpstr>
      <vt:lpstr>Calibri</vt:lpstr>
      <vt:lpstr>Calibri Light</vt:lpstr>
      <vt:lpstr>Times New Roman</vt:lpstr>
      <vt:lpstr>Officeova tema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Petra Lutra</dc:creator>
  <cp:lastModifiedBy>Sonja</cp:lastModifiedBy>
  <cp:revision>4</cp:revision>
  <dcterms:created xsi:type="dcterms:W3CDTF">2022-03-02T08:30:54Z</dcterms:created>
  <dcterms:modified xsi:type="dcterms:W3CDTF">2022-03-29T06:03:15Z</dcterms:modified>
</cp:coreProperties>
</file>