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9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6" d="100"/>
          <a:sy n="86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E901E0-54D9-46F0-AC18-E2F586D3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114A892-CDF6-41FE-8AEC-B9B38E60D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BEBE43C2-3C0E-41C2-96C9-35A9BEC0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BEC6172E-1DD0-4717-8F7F-4E3F8F3D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F7F252EF-ADB6-4A69-BE4C-A5FC35CA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593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1B18E5-0DBA-440E-B6A0-4C62B0A4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4FCA60EC-01A4-4D4E-BCF6-E6F1941E8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DC81A4B-CAB3-4D10-B9C7-277B4A2D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E292883C-08E0-4F66-8602-B452BA97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28460E60-76AD-48E7-8103-DA12F809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40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8B30D087-C8BF-413F-9F50-9ACEC9974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A36F4E7C-38AB-4F9D-BB3E-86754004D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12944018-B2E4-48E3-8343-826DCA0C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F0B00D62-C986-4DDF-B551-E4F8FA8D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99A37F25-64E1-4BDB-84E1-5E07459B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96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9D0DEC-5A26-4119-8D54-A42EB4BE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251096C-8B24-4DD5-86BE-B9365E80C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9AAC4106-03E7-458D-8345-B9D5F2A6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541250C6-3EEB-42A2-93D1-D29EB17F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95FB089A-8A84-4A53-BCA0-C526DE28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100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39BDC3-CE9E-4FCB-B517-D992F67B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2C693B6D-1710-4D62-BFFD-E1916B010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7FBB5107-DB5D-46B8-A6F7-A66D1E2B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460EA67C-C0F2-4219-AB18-A1322C1E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7FCECE98-AE3C-48FF-891D-FCB0DFE6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726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00AAA5-C8CE-492D-86AD-4B56FCB7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897948F-2931-41D4-B970-CF87B6A33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19C51568-7A76-46EF-B2AF-636D398DD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D1864E01-8DE9-4FB6-B7EE-778C0464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38F89231-EAF0-4304-81BD-6EAC17BB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CFA67B5A-181B-4EE9-8648-A2211610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815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C26A8E-AABD-48D0-8F08-A012D2E1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72AADBA1-DA82-4776-B460-7EE17364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8D182BDB-D064-4DB2-8E27-11EC0016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2D1C1CD2-2E2A-49CD-AAFA-A2D6CA80D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1FB0C1DF-F3AD-4CCD-83D6-D53F01636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FFAACE66-224B-4227-A555-94AFDD13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293369D4-CF4F-4837-8F45-F7999B93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8C988DD5-3B07-4BA5-9153-1B97469F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1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0061B0-EE6A-47BE-B5C7-DCB3F334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F774F2DB-B583-489A-B200-DB081201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EAF2AC5C-EE01-4D4A-BA99-56DD289F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56528E13-C4A9-44CE-9B48-BE9041AF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14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299772A3-7C8A-4708-A065-F879419A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3062E84E-7185-4EC4-93ED-4EDABEBA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E658FB65-9E5F-42E7-B6B4-DC056A64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871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5A16A5-E93C-4B51-99A5-4ADDF270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9B643E0-432A-46E1-A22C-A7693C8F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0A494041-5976-4717-9B45-6E6141566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1CAD11AD-6B7B-4BAF-B078-02314F58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3C23464D-DB87-4594-A8DA-BAE6FF1B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D0C9CC2E-7653-42B9-83B2-5DB06F17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509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517A933-D8B6-4E02-802F-07416526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9E4C1990-6D01-498C-B823-B86BF316A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1DCE5CDB-6CB9-4A94-9CC2-622A66A6E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2097EE3F-9FE9-4B4C-A3D6-C851B7DF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37EC1C49-B6F3-4570-8584-9072EB0F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9446E057-184B-4C5C-8F11-B50B2D59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46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5B457E4E-619A-4F26-9E5A-AED5E603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E0276AC8-83C2-46BD-B384-C54BC594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3D4011BE-6085-4EE8-9F5F-0DAAA79BF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ED1B-0631-4423-83DF-F24067338F91}" type="datetimeFigureOut">
              <a:rPr lang="sl-SI" smtClean="0"/>
              <a:t>25. 11. 2021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5077C7A7-5046-4F18-AB7D-A8688B249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5064A003-77C9-49BA-AAD3-31E3444EB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1004A-74F2-4AC5-A977-7F01C06B2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651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AEA4F28-D596-4F8A-8B88-AB714D63F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4" y="0"/>
            <a:ext cx="11627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5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o meri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FEDEEE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TM02892315[[fn=Šelest]]</Template>
  <TotalTime>8</TotalTime>
  <Words>0</Words>
  <Application>Microsoft Office PowerPoint</Application>
  <PresentationFormat>Po meri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Officeova tema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Varna Hisa</dc:creator>
  <cp:lastModifiedBy>Uporabnik sistema Windows</cp:lastModifiedBy>
  <cp:revision>1</cp:revision>
  <cp:lastPrinted>2021-11-24T10:11:22Z</cp:lastPrinted>
  <dcterms:created xsi:type="dcterms:W3CDTF">2021-11-24T10:05:22Z</dcterms:created>
  <dcterms:modified xsi:type="dcterms:W3CDTF">2021-11-25T08:08:53Z</dcterms:modified>
</cp:coreProperties>
</file>