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467-3CA6-4B97-8C49-1D82562AC18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AFE2-43BC-44C6-A29C-2E9390F26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467-3CA6-4B97-8C49-1D82562AC18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AFE2-43BC-44C6-A29C-2E9390F26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5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467-3CA6-4B97-8C49-1D82562AC18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AFE2-43BC-44C6-A29C-2E9390F26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8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467-3CA6-4B97-8C49-1D82562AC18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AFE2-43BC-44C6-A29C-2E9390F26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8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467-3CA6-4B97-8C49-1D82562AC18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AFE2-43BC-44C6-A29C-2E9390F26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6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467-3CA6-4B97-8C49-1D82562AC18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AFE2-43BC-44C6-A29C-2E9390F26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8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467-3CA6-4B97-8C49-1D82562AC18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AFE2-43BC-44C6-A29C-2E9390F26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5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467-3CA6-4B97-8C49-1D82562AC18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AFE2-43BC-44C6-A29C-2E9390F26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66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467-3CA6-4B97-8C49-1D82562AC18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AFE2-43BC-44C6-A29C-2E9390F26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467-3CA6-4B97-8C49-1D82562AC18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AFE2-43BC-44C6-A29C-2E9390F26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467-3CA6-4B97-8C49-1D82562AC18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AFE2-43BC-44C6-A29C-2E9390F26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1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B467-3CA6-4B97-8C49-1D82562AC18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7AFE2-43BC-44C6-A29C-2E9390F26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5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3" y="186266"/>
            <a:ext cx="484987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41334" y="126250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/>
              <a:t>CeCEliAH</a:t>
            </a:r>
            <a:r>
              <a:rPr lang="en-GB" dirty="0"/>
              <a:t> (Cervical Cancer Elimination Action Hero) </a:t>
            </a:r>
            <a:endParaRPr lang="sl-SI" dirty="0"/>
          </a:p>
          <a:p>
            <a:endParaRPr lang="sl-SI" dirty="0"/>
          </a:p>
          <a:p>
            <a:r>
              <a:rPr lang="sl-SI" dirty="0"/>
              <a:t>Cecilija - </a:t>
            </a:r>
            <a:r>
              <a:rPr lang="en-GB" dirty="0" err="1"/>
              <a:t>superjunakinja</a:t>
            </a:r>
            <a:r>
              <a:rPr lang="en-GB" dirty="0"/>
              <a:t> </a:t>
            </a:r>
            <a:r>
              <a:rPr lang="en-GB" dirty="0" err="1"/>
              <a:t>Svetovne</a:t>
            </a:r>
            <a:r>
              <a:rPr lang="en-GB" dirty="0"/>
              <a:t> </a:t>
            </a:r>
            <a:r>
              <a:rPr lang="en-GB" dirty="0" err="1"/>
              <a:t>zdravstvene</a:t>
            </a:r>
            <a:r>
              <a:rPr lang="en-GB" dirty="0"/>
              <a:t> </a:t>
            </a:r>
            <a:r>
              <a:rPr lang="en-GB" dirty="0" err="1"/>
              <a:t>organizacije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se </a:t>
            </a:r>
            <a:r>
              <a:rPr lang="en-GB" dirty="0" err="1"/>
              <a:t>bori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odpravo</a:t>
            </a:r>
            <a:r>
              <a:rPr lang="en-GB" dirty="0"/>
              <a:t> raka </a:t>
            </a:r>
            <a:r>
              <a:rPr lang="en-GB" dirty="0" err="1"/>
              <a:t>materničnega</a:t>
            </a:r>
            <a:r>
              <a:rPr lang="en-GB" dirty="0"/>
              <a:t> </a:t>
            </a:r>
            <a:r>
              <a:rPr lang="en-GB" dirty="0" err="1"/>
              <a:t>vratu</a:t>
            </a:r>
            <a:r>
              <a:rPr lang="en-GB" dirty="0"/>
              <a:t> in </a:t>
            </a:r>
            <a:r>
              <a:rPr lang="en-GB" dirty="0" err="1"/>
              <a:t>drugih</a:t>
            </a:r>
            <a:r>
              <a:rPr lang="en-GB" dirty="0"/>
              <a:t> s HPV </a:t>
            </a:r>
            <a:r>
              <a:rPr lang="en-GB" dirty="0" err="1"/>
              <a:t>povezanih</a:t>
            </a:r>
            <a:r>
              <a:rPr lang="en-GB" dirty="0"/>
              <a:t> </a:t>
            </a:r>
            <a:r>
              <a:rPr lang="en-GB" dirty="0" err="1"/>
              <a:t>rakov</a:t>
            </a:r>
            <a:endParaRPr lang="sl-SI" dirty="0"/>
          </a:p>
          <a:p>
            <a:endParaRPr lang="sl-SI" dirty="0"/>
          </a:p>
          <a:p>
            <a:r>
              <a:rPr lang="sl-SI" b="1" dirty="0"/>
              <a:t>TRANSPARENTNO OZADJE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42262" y="3908400"/>
            <a:ext cx="5399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Pravila uporabe:</a:t>
            </a:r>
          </a:p>
          <a:p>
            <a:r>
              <a:rPr lang="sl-SI" dirty="0"/>
              <a:t>Cecilijo se lahko uporabi kot celoto, ne sme se je prekrivati, ji kaj dodajati ali kaj odvzemati/rezati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26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0" y="0"/>
            <a:ext cx="484987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9770" y="124290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/>
              <a:t>CeCEliAH</a:t>
            </a:r>
            <a:r>
              <a:rPr lang="en-GB" dirty="0"/>
              <a:t> (Cervical Cancer Elimination Action Hero) </a:t>
            </a:r>
            <a:endParaRPr lang="sl-SI" dirty="0"/>
          </a:p>
          <a:p>
            <a:endParaRPr lang="sl-SI" dirty="0"/>
          </a:p>
          <a:p>
            <a:r>
              <a:rPr lang="sl-SI" dirty="0"/>
              <a:t>Cecilija - </a:t>
            </a:r>
            <a:r>
              <a:rPr lang="en-GB" dirty="0" err="1"/>
              <a:t>superjunakinja</a:t>
            </a:r>
            <a:r>
              <a:rPr lang="en-GB" dirty="0"/>
              <a:t> </a:t>
            </a:r>
            <a:r>
              <a:rPr lang="en-GB" dirty="0" err="1"/>
              <a:t>Svetovne</a:t>
            </a:r>
            <a:r>
              <a:rPr lang="en-GB" dirty="0"/>
              <a:t> </a:t>
            </a:r>
            <a:r>
              <a:rPr lang="en-GB" dirty="0" err="1"/>
              <a:t>zdravstvene</a:t>
            </a:r>
            <a:r>
              <a:rPr lang="en-GB" dirty="0"/>
              <a:t> </a:t>
            </a:r>
            <a:r>
              <a:rPr lang="en-GB" dirty="0" err="1"/>
              <a:t>organizacije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se </a:t>
            </a:r>
            <a:r>
              <a:rPr lang="en-GB" dirty="0" err="1"/>
              <a:t>bori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odpravo</a:t>
            </a:r>
            <a:r>
              <a:rPr lang="en-GB" dirty="0"/>
              <a:t> raka </a:t>
            </a:r>
            <a:r>
              <a:rPr lang="en-GB" dirty="0" err="1"/>
              <a:t>materničnega</a:t>
            </a:r>
            <a:r>
              <a:rPr lang="en-GB" dirty="0"/>
              <a:t> </a:t>
            </a:r>
            <a:r>
              <a:rPr lang="en-GB" dirty="0" err="1"/>
              <a:t>vratu</a:t>
            </a:r>
            <a:r>
              <a:rPr lang="en-GB" dirty="0"/>
              <a:t> in </a:t>
            </a:r>
            <a:r>
              <a:rPr lang="en-GB" dirty="0" err="1"/>
              <a:t>drugih</a:t>
            </a:r>
            <a:r>
              <a:rPr lang="en-GB" dirty="0"/>
              <a:t> s HPV </a:t>
            </a:r>
            <a:r>
              <a:rPr lang="en-GB" dirty="0" err="1"/>
              <a:t>povezanih</a:t>
            </a:r>
            <a:r>
              <a:rPr lang="en-GB" dirty="0"/>
              <a:t> </a:t>
            </a:r>
            <a:r>
              <a:rPr lang="en-GB" dirty="0" err="1"/>
              <a:t>rakov</a:t>
            </a:r>
            <a:endParaRPr lang="sl-SI" dirty="0"/>
          </a:p>
          <a:p>
            <a:endParaRPr lang="sl-SI" dirty="0"/>
          </a:p>
          <a:p>
            <a:r>
              <a:rPr lang="sl-SI" b="1" dirty="0"/>
              <a:t>BELO OZADJE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42262" y="3908400"/>
            <a:ext cx="525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Pravila uporabe:</a:t>
            </a:r>
          </a:p>
          <a:p>
            <a:r>
              <a:rPr lang="sl-SI" dirty="0"/>
              <a:t>Cecilijo se lahko uporabi </a:t>
            </a:r>
            <a:r>
              <a:rPr lang="sl-SI"/>
              <a:t>kot celoto, </a:t>
            </a:r>
            <a:r>
              <a:rPr lang="sl-SI" dirty="0"/>
              <a:t>ne sme se je prekrivati, ji kaj dodajati ali kaj odvzemati/rezati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26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110</Words>
  <Application>Microsoft Office PowerPoint</Application>
  <PresentationFormat>Širokozaslonsko</PresentationFormat>
  <Paragraphs>14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Sitarjeva Hiša</dc:creator>
  <cp:lastModifiedBy>Sitarjeva Hiša</cp:lastModifiedBy>
  <cp:revision>1</cp:revision>
  <dcterms:modified xsi:type="dcterms:W3CDTF">2023-11-08T13:46:42Z</dcterms:modified>
</cp:coreProperties>
</file>