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2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C5"/>
    <a:srgbClr val="000000"/>
    <a:srgbClr val="F16C85"/>
    <a:srgbClr val="0087CB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12" y="9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800" y="1060376"/>
            <a:ext cx="10547733" cy="2590833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6286376" y="4516760"/>
            <a:ext cx="64807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/>
              <a:t>Šolsko leto pomeni več sedenja in mirovanja, zato je nujno, da se otroci in mladostniki redno in zadostno gibate, in sicer vsaj 1 uro na dan. </a:t>
            </a:r>
            <a:endParaRPr lang="sl-SI" sz="2400" dirty="0" smtClean="0"/>
          </a:p>
          <a:p>
            <a:endParaRPr lang="sl-SI" sz="2400" dirty="0" smtClean="0"/>
          </a:p>
          <a:p>
            <a:r>
              <a:rPr lang="sl-SI" sz="2400" dirty="0" smtClean="0"/>
              <a:t>Telesna </a:t>
            </a:r>
            <a:r>
              <a:rPr lang="sl-SI" sz="2400" dirty="0"/>
              <a:t>dejavnost naj bo predvsem dovolj </a:t>
            </a:r>
            <a:r>
              <a:rPr lang="sl-SI" sz="2400" dirty="0" smtClean="0"/>
              <a:t>intenzivna</a:t>
            </a:r>
            <a:r>
              <a:rPr lang="sl-SI" sz="2400" dirty="0"/>
              <a:t>, da se pri dejavnosti zadihaš ter prepotiš in zabavna (npr. tek, plavanje, sprehodi, pohodi, igre z žogo, </a:t>
            </a:r>
            <a:r>
              <a:rPr lang="sl-SI" sz="2400" dirty="0" err="1"/>
              <a:t>rolanje</a:t>
            </a:r>
            <a:r>
              <a:rPr lang="sl-SI" sz="2400" dirty="0"/>
              <a:t>…). </a:t>
            </a:r>
            <a:endParaRPr lang="sl-SI" sz="2400" dirty="0" smtClean="0"/>
          </a:p>
          <a:p>
            <a:endParaRPr lang="sl-SI" sz="2400" dirty="0" smtClean="0"/>
          </a:p>
          <a:p>
            <a:r>
              <a:rPr lang="sl-SI" sz="2400" dirty="0" smtClean="0"/>
              <a:t>Telesna </a:t>
            </a:r>
            <a:r>
              <a:rPr lang="sl-SI" sz="2400" dirty="0"/>
              <a:t>dejavnost na prostem lahko še dodatno izboljša tvoje razpoloženje in počutje</a:t>
            </a:r>
            <a:r>
              <a:rPr lang="sl-SI" sz="2400" dirty="0" smtClean="0"/>
              <a:t>.</a:t>
            </a:r>
            <a:endParaRPr lang="sl-SI" sz="2400" dirty="0"/>
          </a:p>
        </p:txBody>
      </p:sp>
      <p:sp>
        <p:nvSpPr>
          <p:cNvPr id="9" name="Pravokotnik 8"/>
          <p:cNvSpPr/>
          <p:nvPr/>
        </p:nvSpPr>
        <p:spPr>
          <a:xfrm>
            <a:off x="525736" y="4578315"/>
            <a:ext cx="50405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Premalo gibanja lahko vpliva na tvoje počutje, razpoloženje in zbranost</a:t>
            </a:r>
            <a:r>
              <a:rPr lang="sl-SI" sz="3200" dirty="0" smtClean="0"/>
              <a:t>.</a:t>
            </a:r>
          </a:p>
          <a:p>
            <a:endParaRPr lang="sl-SI" sz="3200" dirty="0"/>
          </a:p>
          <a:p>
            <a:r>
              <a:rPr lang="sl-SI" sz="3200" dirty="0" smtClean="0"/>
              <a:t> </a:t>
            </a:r>
            <a:r>
              <a:rPr lang="sl-SI" sz="3200" dirty="0"/>
              <a:t>Zato je pomembno, da že ob začetku šolskega leta poskrbiš za redno telesno dejavnost.</a:t>
            </a:r>
          </a:p>
        </p:txBody>
      </p:sp>
    </p:spTree>
    <p:extLst>
      <p:ext uri="{BB962C8B-B14F-4D97-AF65-F5344CB8AC3E}">
        <p14:creationId xmlns:p14="http://schemas.microsoft.com/office/powerpoint/2010/main" val="565985828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106</Words>
  <Characters>0</Characters>
  <Application>Microsoft Office PowerPoint</Application>
  <PresentationFormat>Po meri</PresentationFormat>
  <Lines>0</Lines>
  <Paragraphs>8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</vt:lpstr>
      <vt:lpstr>Gill Sans</vt:lpstr>
      <vt:lpstr>Myriad Pro Light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2024-09-04T11:07:40Z</dcterms:modified>
</cp:coreProperties>
</file>