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1"/>
  </p:sldMasterIdLst>
  <p:notesMasterIdLst>
    <p:notesMasterId r:id="rId13"/>
  </p:notesMasterIdLst>
  <p:sldIdLst>
    <p:sldId id="256" r:id="rId2"/>
    <p:sldId id="257" r:id="rId3"/>
    <p:sldId id="258" r:id="rId4"/>
    <p:sldId id="263" r:id="rId5"/>
    <p:sldId id="259" r:id="rId6"/>
    <p:sldId id="265" r:id="rId7"/>
    <p:sldId id="261" r:id="rId8"/>
    <p:sldId id="262" r:id="rId9"/>
    <p:sldId id="266" r:id="rId10"/>
    <p:sldId id="260" r:id="rId11"/>
    <p:sldId id="264" r:id="rId12"/>
  </p:sldIdLst>
  <p:sldSz cx="12192000" cy="6858000"/>
  <p:notesSz cx="9872663"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BA4DB"/>
    <a:srgbClr val="7BA4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75" autoAdjust="0"/>
    <p:restoredTop sz="83213" autoAdjust="0"/>
  </p:normalViewPr>
  <p:slideViewPr>
    <p:cSldViewPr snapToGrid="0" showGuides="1">
      <p:cViewPr varScale="1">
        <p:scale>
          <a:sx n="115" d="100"/>
          <a:sy n="115" d="100"/>
        </p:scale>
        <p:origin x="522" y="108"/>
      </p:cViewPr>
      <p:guideLst>
        <p:guide orient="horz" pos="2160"/>
        <p:guide pos="3840"/>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3T11:06:32.610"/>
    </inkml:context>
    <inkml:brush xml:id="br0">
      <inkml:brushProperty name="width" value="0.35" units="cm"/>
      <inkml:brushProperty name="height" value="0.35" units="cm"/>
      <inkml:brushProperty name="color" value="#FFFFFF"/>
    </inkml:brush>
  </inkml:definitions>
  <inkml:trace contextRef="#ctx0" brushRef="#br0">4856 166 24575,'-2'19'0,"0"0"0,0-1 0,-2 0 0,-11 35 0,4-15 0,-31 106 0,-5-3 0,-97 198 0,125-303 0,-33 48 0,50-81 0,-1 1 0,1-1 0,-1 1 0,1-1 0,-1 0 0,0 0 0,0 0 0,-1 0 0,1-1 0,0 1 0,-5 1 0,8-4 0,0 0 0,-1 0 0,1 0 0,0 0 0,0-1 0,-1 1 0,1 0 0,0 0 0,0-1 0,-1 1 0,1 0 0,0 0 0,0-1 0,0 1 0,0 0 0,-1 0 0,1-1 0,0 1 0,0 0 0,0-1 0,0 1 0,0 0 0,0-1 0,0 1 0,0 0 0,0-1 0,0 1 0,0 0 0,0-1 0,0 1 0,0 0 0,0 0 0,0-1 0,0 1 0,0 0 0,1-1 0,-1 1 0,0 0 0,0-1 0,14-35 0,29-45 0,81-112 0,-97 154 0,147-214 0,215-240 0,-382 487 0,-14 17 0,-25 33 0,-164 225 0,12 8 0,-196 398 0,356-625 0,-24 67 0,46-110 0,0-1 0,0 1 0,1-1 0,0 1 0,0 0 0,0 7 0,1-13 0,0 1 0,1-1 0,-1 0 0,0 0 0,0 0 0,0 0 0,0 0 0,1 0 0,-1 0 0,1 0 0,-1 0 0,1 0 0,-1 0 0,1-1 0,-1 1 0,1 0 0,0 0 0,-1 0 0,1-1 0,0 1 0,0 0 0,0 0 0,-1-1 0,3 2 0,2-2 0,0 0 0,0 0 0,-1 0 0,1-1 0,0 0 0,0 0 0,0 0 0,-1 0 0,1-1 0,-1 1 0,1-1 0,-1 0 0,0-1 0,8-5 0,38-22 0,72-61 0,-90 65 0,0 1 0,2 1 0,1 2 0,0 1 0,57-23 0,-87 42 0,0 0 0,1 0 0,-1 0 0,1 1 0,0 0 0,0 0 0,-1 0 0,1 1 0,0 0 0,0 0 0,-1 0 0,1 1 0,0 0 0,0 0 0,-1 1 0,1-1 0,-1 1 0,1 0 0,-1 1 0,6 2 0,-4 2 0,0-1 0,0 1 0,0 0 0,-1 0 0,0 1 0,-1 0 0,0 0 0,0 0 0,-1 1 0,1 0 0,-2 0 0,3 9 0,6 19 0,-2 1 0,-1 0 0,-2 0 0,2 45 0,-5 291 0,-72 650 0,9-225 0,54-585 0,13-167 0,-8-47 0,0 1 0,0-1 0,0 1 0,0-1 0,1 0 0,-1 1 0,0-1 0,0 1 0,1-1 0,-1 0 0,0 0 0,1 1 0,-1-1 0,0 0 0,0 1 0,1-1 0,-1 0 0,1 0 0,-1 1 0,0-1 0,1 0 0,-1 0 0,1 0 0,-1 0 0,0 0 0,1 0 0,-1 1 0,1-1 0,-1 0 0,1 0 0,-1 0 0,0 0 0,1-1 0,-1 1 0,1 0 0,-1 0 0,1 0 0,-1 0 0,0 0 0,1 0 0,-1-1 0,0 1 0,1 0 0,-1 0 0,1-1 0,-1 1 0,0 0 0,1 0 0,-1-1 0,0 1 0,1-1 0,11-15 0,0 0 0,-1-1 0,-1-1 0,-1 1 0,8-21 0,146-358 0,40-83 0,-182 446 0,-21 33 0,0 0 0,0 0 0,0 0 0,0 1 0,0-1 0,0 0 0,0 0 0,0 0 0,0 1 0,0-1 0,0 0 0,0 0 0,0 0 0,0 0 0,0 1 0,0-1 0,0 0 0,0 0 0,0 0 0,1 0 0,-1 1 0,0-1 0,0 0 0,0 0 0,0 0 0,0 0 0,1 0 0,-1 0 0,0 1 0,0-1 0,0 0 0,1 0 0,-1 0 0,0 0 0,0 0 0,0 0 0,0 0 0,1 0 0,-1 0 0,0 0 0,0 0 0,0 0 0,1 0 0,-1 0 0,0 0 0,0 0 0,0 0 0,1 0 0,-1 0 0,0 0 0,0 0 0,0-1 0,1 1 0,-1 0 0,0 0 0,0 0 0,0 0 0,0 0 0,0 0 0,1-1 0,-1 1 0,0 0 0,-4 29 0,-1 0 0,-17 53 0,-80 246 0,-370 968 0,369-1052 0,69-177 0,25-57 0,4-11 0,5-9 0,-1-1 0,2 1 0,0 0 0,3-20 0,2-12 0,-7 22 0,1 20 0,0 0 0,-1 0 0,1-1 0,0 1 0,0 0 0,0 0 0,-1 0 0,1 0 0,0 0 0,0 0 0,-1 0 0,1 0 0,0-1 0,0 1 0,-1 0 0,1 0 0,0 0 0,-1 0 0,1 0 0,0 0 0,0 1 0,-1-1 0,1 0 0,0 0 0,0 0 0,-1 0 0,1 0 0,0 0 0,0 0 0,0 0 0,-1 1 0,1-1 0,0 0 0,0 0 0,0 0 0,-1 0 0,1 1 0,0-1 0,0 0 0,0 0 0,0 1 0,0-1 0,-1 0 0,1 0 0,0 0 0,0 1 0,0-1 0,0 0 0,0 0 0,0 1 0,0-1 0,-18 28 0,-24 52 0,-72 161 0,64-132 0,-169 358 0,-26-16 0,232-428 0,-1-1 0,0-1 0,-2 0 0,0-1 0,-27 24 0,42-43 0,0 0 0,0 0 0,0 0 0,0 0 0,0-1 0,0 1 0,-1 0 0,1-1 0,0 1 0,-1-1 0,1 1 0,0-1 0,-1 1 0,1-1 0,0 0 0,-1 0 0,1 0 0,-1 0 0,1 0 0,0 0 0,-1 0 0,1 0 0,-1-1 0,1 1 0,0-1 0,-2 0 0,1-1 0,0 0 0,0 0 0,0 0 0,0 0 0,1-1 0,-1 1 0,1-1 0,0 1 0,0-1 0,0 0 0,0 1 0,0-1 0,0 0 0,1 0 0,-1-5 0,-3-38 0,3 0 0,1 0 0,9-56 0,68-433 0,32-1 0,-64 319 0,-43 209 0,-1 0 0,0 0 0,-1 0 0,1 0 0,-2-14 0,1 21 0,0 1 0,0-1 0,0 1 0,0-1 0,-1 1 0,1-1 0,0 1 0,0-1 0,0 1 0,0 0 0,-1-1 0,1 1 0,0-1 0,0 1 0,-1 0 0,1-1 0,0 1 0,0-1 0,-1 1 0,1 0 0,0-1 0,-1 1 0,1 0 0,-1 0 0,1-1 0,-1 1 0,1 0 0,0 0 0,-1 0 0,1 0 0,-1-1 0,1 1 0,-1 0 0,1 0 0,-1 0 0,1 0 0,-1 0 0,1 0 0,-1 0 0,1 0 0,0 0 0,-1 0 0,1 1 0,-1-1 0,1 0 0,-1 0 0,1 0 0,-1 1 0,1-1 0,-12 9 0,1 1 0,0 0 0,1 1 0,0 0 0,-11 17 0,-142 194 0,26-27 0,-399 527 0,492-669 0,-63 57 0,100-103 0,-1-1 0,1 0 0,-2-1 0,-10 7 0,18-11 0,-1-1 0,1 1 0,0 0 0,0-1 0,0 0 0,0 1 0,-1-1 0,1 0 0,0 1 0,-1-1 0,1 0 0,0 0 0,0 0 0,-1 0 0,1 0 0,0 0 0,-1-1 0,1 1 0,0 0 0,0-1 0,0 1 0,-2-1 0,2 0 0,0 0 0,0-1 0,0 1 0,0 0 0,0-1 0,0 1 0,1 0 0,-1-1 0,0 1 0,1-1 0,0 1 0,-1-1 0,1 1 0,0-1 0,-1 1 0,1-1 0,0 1 0,0-3 0,8-53 0,21-38 0,57-126 0,-73 189 0,-1 7 0,-2-1 0,-1 0 0,7-34 0,-15 58 0,-1 1 0,0 0 0,1-1 0,-1 1 0,0 0 0,0-1 0,0 1 0,0 0 0,0-1 0,0 1 0,0 0 0,0-1 0,0 1 0,-1 0 0,1-1 0,-1 1 0,1 0 0,-1 0 0,1 0 0,-1-1 0,0 1 0,0 0 0,1 0 0,-1 0 0,0 0 0,0 0 0,0 0 0,0 0 0,0 0 0,0 1 0,0-1 0,-1 0 0,1 1 0,0-1 0,0 1 0,0-1 0,-1 1 0,1-1 0,0 1 0,-1 0 0,1 0 0,0-1 0,-1 1 0,1 0 0,0 0 0,-1 1 0,1-1 0,0 0 0,-1 0 0,1 1 0,0-1 0,-1 0 0,-1 2 0,-19 6 0,0 1 0,1 1 0,0 1 0,1 1 0,-24 18 0,-178 139 0,-89 91 0,-253 197 0,360-316 0,193-133 0,-1-1 0,1-1 0,-2 1 0,1-2 0,-1 0 0,1 0 0,-17 3 0,28-8 0,0 0 0,-1 0 0,1 0 0,0 0 0,0 0 0,0 0 0,0-1 0,0 1 0,0 0 0,0 0 0,0-1 0,0 1 0,-1-1 0,1 1 0,1-1 0,-1 1 0,0-1 0,0 0 0,0 1 0,0-1 0,0 0 0,0 0 0,1 0 0,-1 1 0,0-1 0,1 0 0,-1 0 0,1 0 0,-1 0 0,1 0 0,-1 0 0,1 0 0,0 0 0,-1-1 0,1 1 0,0 0 0,0 0 0,0 0 0,0 0 0,0 0 0,0 0 0,0-1 0,0 1 0,1 0 0,-1-1 0,5-18 0,0 0 0,1 0 0,1 1 0,1 0 0,1 1 0,19-31 0,18-44 0,-45 92 0,-1-1 0,1 1 0,0-1 0,-1 1 0,1-1 0,-1 1 0,0-1 0,0 1 0,0-1 0,1 1 0,-1-1 0,0 1 0,-1-1 0,1 1 0,0-1 0,0 1 0,-1-3 0,0 4 0,1-1 0,-1 1 0,1-1 0,-1 1 0,0-1 0,1 1 0,-1-1 0,0 1 0,1 0 0,-1-1 0,0 1 0,1 0 0,-1 0 0,0-1 0,0 1 0,1 0 0,-1 0 0,0 0 0,0 0 0,1 0 0,-1 0 0,0 0 0,0 0 0,-1 0 0,-8 3 0,0 0 0,0 0 0,0 0 0,-11 7 0,16-8 0,-170 88 0,75-37 0,78-42 0,-45 16 0,46-25 0,21-2 0,0 0 0,0-1 0,-1 1 0,1 0 0,0-1 0,0 1 0,0 0 0,-1 0 0,1-1 0,0 1 0,0 0 0,0-1 0,0 1 0,0 0 0,0-1 0,0 1 0,0 0 0,0-1 0,-1 1 0,2-1 0,-1 1 0,0 0 0,0-1 0,0 1 0,0 0 0,0-1 0,0 1 0,0 0 0,0-1 0,0 1 0,1 0 0,-1 0 0,0-1 0,0 1 0,0 0 0,1-1 0,-1 1 0,0 0 0,0 0 0,1-1 0,24-30 0,2 0 0,0 2 0,48-39 0,-32 29 0,41-36 0,-36 34 0,-1-1 0,-3-3 0,50-64 0,-93 107 0,1 0 0,0 0 0,0 0 0,-1 0 0,1 0 0,-1 0 0,0 0 0,0-1 0,0 1 0,0 0 0,0-1 0,0 1 0,0-1 0,-1 1 0,1-1 0,-1 1 0,0-1 0,0 0 0,0 1 0,0-1 0,-1-3 0,0 5 0,0 0 0,-1 0 0,1 0 0,0 0 0,-1 0 0,1 0 0,-1 0 0,0 0 0,1 1 0,-1-1 0,0 0 0,1 1 0,-1 0 0,0-1 0,1 1 0,-1 0 0,0 0 0,0 0 0,1 0 0,-1 0 0,0 0 0,-2 1 0,-14 2 0,1 1 0,0 0 0,1 1 0,-31 14 0,30-10 0,0 0 0,1 1 0,1 1 0,0 0 0,0 1 0,-16 18 0,23-21 0,0 0 0,0 1 0,1 0 0,0 0 0,1 1 0,0 0 0,1 0 0,0 0 0,1 1 0,-5 21 0,6-19 0,0 0 0,-1-1 0,-1 0 0,0 0 0,0 0 0,-2-1 0,1 0 0,-2 0 0,1 0 0,-2-1 0,1 0 0,-2-1 0,1 0 0,-14 11 0,-16 12 0,-2-1 0,-1-3 0,-48 27 0,-144 60 0,172-91 0,-123 29 0,-21 9 0,192-57 0,0 2 0,1 0 0,0 0 0,1 1 0,0 1 0,0 0 0,-14 16 0,13-13 0,0 0 0,-1-1 0,-1-1 0,-22 15 0,-70 20 0,107-45 0,1-1 0,-1 0 0,0 0 0,0 0 0,0 0 0,0 0 0,0 0 0,0 0 0,0 0 0,0 0 0,0 0 0,0 0 0,0 0 0,0 0 0,0 0 0,0 1 0,0-1 0,1 0 0,-1 0 0,0 0 0,0 0 0,0 0 0,0 0 0,0 0 0,0 0 0,0 0 0,0 1 0,0-1 0,0 0 0,0 0 0,0 0 0,0 0 0,-1 0 0,1 0 0,0 0 0,0 0 0,0 0 0,0 0 0,0 1 0,0-1 0,0 0 0,0 0 0,0 0 0,0 0 0,0 0 0,0 0 0,0 0 0,0 0 0,0 0 0,-1 0 0,1 0 0,0 0 0,0 0 0,0 0 0,0 0 0,0 0 0,0 0 0,0 0 0,0 0 0,14 3 0,25-2 0,339-14 0,-61 0 0,-5 12 0,401-19 0,-439-22 0,-181 24 0,137-9 0,366 33 0,-4 36 0,-244-14 0,-56-23 0,32 4 0,382-10 0,-354-9 0,-643 1 0,-102-20 0,-197-29 0,-1394-190-1297,1570 181 1235,363 57 62,1-2 0,-62-23 0,108 33 0,1 1 0,-1-1 0,0 0 0,1 0 0,0 0 0,-1 0 0,1-1 0,0 1 0,-3-4 0,6 6 0,-1-1 0,1 1 0,0-1 0,-1 1 0,1-1 0,0 1 0,0-1 0,0 1 0,-1-1 0,1 0 0,0 1 0,0-1 0,0 1 0,0-1 0,0 1 0,0-1 0,0 0 0,0 1 0,0-1 0,1 1 0,-1-1 0,0 0 0,0 1 0,0-1 0,1 1 0,-1-1 0,0 1 0,0-1 0,1 1 0,-1-1 0,1 1 0,-1 0 0,0-1 0,1 1 0,-1-1 0,1 1 0,-1 0 0,2-1 0,10-5 0,1 0 0,0 1 0,1 1 0,-1 0 0,1 1 0,25-2 0,129-14 0,301 5 0,-343 23 163,-123-9-123,0 0 0,0 0 0,0 1-1,0-1 1,-1 1 0,1 0 0,0-1-1,-1 1 1,1 0 0,0 1 0,-1-1-1,1 0 1,-1 1 0,0 0 0,1-1-1,1 3 1,-4-3-29,0-1 0,0 1 0,0-1-1,0 1 1,0-1 0,0 1 0,0-1 0,0 1-1,0-1 1,0 1 0,0-1 0,-1 1 0,1-1 0,0 1-1,0-1 1,-1 1 0,1-1 0,0 1 0,0-1-1,-1 0 1,1 1 0,-1-1 0,1 0 0,0 1-1,-1-1 1,1 0 0,-1 1 0,-29 14 143,-54 10-134,-1-4-1,-157 20 0,176-32-14,39-7-5,35-6 0,49-13 0,-36 11 0,18-7 0,37-18 0,-63 25 0,0 0 0,0-2 0,0 1 0,-1-2 0,17-13 0,-29 21 0,1 1 0,-1-1 0,1 1 0,0-1 0,-1 1 0,1-1 0,-1 0 0,0 1 0,1-1 0,-1 0 0,1 1 0,-1-1 0,0 0 0,0 1 0,1-1 0,-1 0 0,0 0 0,0 1 0,0-1 0,0 0 0,0 0 0,0 1 0,0-1 0,0 0 0,0 0 0,0 1 0,0-1 0,-1 0 0,1 0 0,0 1 0,0-1 0,-1 0 0,1 1 0,0-1 0,-1 0 0,1 1 0,-1-1 0,1 0 0,-1 1 0,1-1 0,-1 1 0,0-1 0,1 1 0,-1-1 0,1 1 0,-1 0 0,0-1 0,0 1 0,0-1 0,-11-3 0,0-1 0,0 1 0,0 1 0,0 0 0,-21-2 0,-545-31 0,382 31 0,-257-38 0,428 39 0,-1-2 0,1 0 0,-28-12 0,50 17 0,-1 0 0,1-1 0,0 0 0,0 1 0,0-1 0,0 0 0,0 0 0,0-1 0,0 1 0,1-1 0,-1 1 0,1-1 0,0 0 0,-2-3 0,3 5 0,0-1 0,1 0 0,0 1 0,-1-1 0,1 0 0,0 1 0,0-1 0,0 0 0,0 1 0,0-1 0,0 0 0,0 1 0,0-1 0,1 0 0,-1 1 0,1-1 0,-1 1 0,1-1 0,0 1 0,-1-1 0,2-1 0,4-5 0,1 1 0,0-1 0,0 1 0,0 0 0,1 1 0,0 0 0,15-9 0,60-36 0,-40 27 0,-2-3 0,0-1 0,-2-1 0,45-46 0,-58 46 0,0-2 0,-3-1 0,0-1 0,-2-1 0,-2-1 0,-1 0 0,-1-2 0,14-47 0,-23 70 0,-3 25 0,1 53 0,0-10 0,-6-51 0,0-1 0,1 1 0,-1-1 0,1 1 0,0-1 0,0 1 0,0-1 0,0 0 0,0 1 0,1-1 0,-1 0 0,1 0 0,-1 0 0,1 0 0,0 0 0,0 0 0,0-1 0,0 1 0,0-1 0,0 1 0,0-1 0,0 0 0,4 2 0,-1-3 0,0 1 0,0-1 0,0 0 0,0 0 0,0-1 0,0 0 0,0 0 0,-1 0 0,1 0 0,0-1 0,0 0 0,-1 0 0,1 0 0,5-4 0,24-14 0,-1-1 0,50-42 0,518-506 0,-335 303 0,-141 150 0,-83 87 0,-41 29 0,-1 0 0,0 0 0,0-1 0,1 1 0,-1 0 0,0 0 0,1 0 0,-1 0 0,0 0 0,1 0 0,-1 0 0,1 0 0,-1 0 0,0 0 0,1 0 0,-1 0 0,0 0 0,1 0 0,-1 0 0,0 0 0,1 0 0,-1 0 0,0 0 0,1 0 0,-1 0 0,0 1 0,1-1 0,-1 0 0,0 0 0,0 1 0,1-1 0,-1 0 0,0 0 0,0 1 0,1-1 0,-1 0 0,0 0 0,0 1 0,0-1 0,1 0 0,-1 1 0,0-1 0,0 0 0,0 1 0,0-1 0,0 0 0,0 1 0,0-1 0,0 0 0,0 1 0,0 0 0,-2 13 0,-2 1 0,0-1 0,0 0 0,-10 20 0,-175 407 0,174-406 0,2 1 0,-9 39 0,22-73 0,-1 0 0,1-1 0,0 1 0,-1 0 0,1-1 0,0 1 0,0 0 0,0-1 0,0 1 0,1 0 0,-1-1 0,0 1 0,1 0 0,-1-1 0,1 2 0,0-2 0,0-1 0,-1 0 0,1 1 0,-1-1 0,1 0 0,0 0 0,-1 0 0,1 0 0,0 0 0,-1 0 0,1 0 0,0 0 0,-1 0 0,1 0 0,0 0 0,-1 0 0,1 0 0,-1 0 0,1-1 0,0 1 0,-1 0 0,1 0 0,-1-1 0,1 1 0,0 0 0,-1-1 0,1 1 0,-1-1 0,0 1 0,1-1 0,0 0 0,20-18 0,-2-1 0,31-39 0,108-151 0,-9-7 0,191-371 0,-376 674 0,36-71 0,10-17 0,26-30 0,-35 31 0,134-140 0,92-85 0,-218 218 0,1 0 0,-1 0 0,1 1 0,0 0 0,1 1 0,0 0 0,14-5 0,-23 10 0,-1 1 0,1 0 0,-1-1 0,0 1 0,1 0 0,-1 0 0,1 0 0,-1 1 0,1-1 0,-1 0 0,0 0 0,1 1 0,-1-1 0,0 1 0,1-1 0,-1 1 0,0-1 0,1 1 0,-1 0 0,0 0 0,0 0 0,0 0 0,0 0 0,0 0 0,0 0 0,0 0 0,0 0 0,0 0 0,0 0 0,-1 1 0,1-1 0,0 0 0,-1 1 0,1-1 0,-1 0 0,0 1 0,1-1 0,-1 0 0,0 1 0,0-1 0,0 3 0,1 26 0,-1-1 0,-2 0 0,-1 0 0,-12 52 0,5-29 0,8-39 0,0-1 0,0 0 0,0 0 0,1 0 0,2 23 0,-1-33 0,0 0 0,0 0 0,1 0 0,-1 0 0,1 0 0,-1 0 0,1-1 0,0 1 0,0 0 0,0 0 0,0 0 0,0 0 0,0-1 0,0 1 0,1-1 0,-1 1 0,0-1 0,1 1 0,0-1 0,-1 0 0,1 0 0,0 1 0,-1-1 0,1-1 0,0 1 0,0 0 0,0 0 0,0-1 0,0 1 0,0-1 0,0 1 0,0-1 0,0 0 0,0 0 0,3 0 0,7-1 0,0-1 0,0 0 0,1-1 0,-1 0 0,-1-1 0,1 0 0,-1-1 0,20-11 0,103-70 0,-3-13 0,-5-5 0,-4-5 0,-6-6 0,150-189 0,-242 279 0,-37 56 0,-33 57 0,25-52 0,1 1 0,-18 54 0,37-89 0,0 0 0,1 0 0,-1-1 0,1 1 0,0 0 0,-1 0 0,1 0 0,0 0 0,0 1 0,0-1 0,1 0 0,-1 0 0,1 2 0,-1-4 0,0 1 0,1 0 0,-1-1 0,0 1 0,1-1 0,-1 1 0,1-1 0,-1 1 0,1-1 0,-1 1 0,1-1 0,-1 0 0,1 1 0,0-1 0,-1 0 0,1 1 0,0-1 0,-1 0 0,1 0 0,-1 1 0,1-1 0,0 0 0,-1 0 0,1 0 0,0 0 0,0 0 0,5-1 0,-1 0 0,0 0 0,0-1 0,0 1 0,1-1 0,-2 0 0,1-1 0,0 1 0,8-6 0,38-32 0,-2-2 0,-2-1 0,83-100 0,130-194 0,-247 320 0,-13 17 0,50-64 0,-44 57 0,-4 9 0,-18 33 0,-145 228 0,153-252 0,0 0 0,0-1 0,-1 0 0,0-1 0,-19 15 0,27-24 0,1 1 0,-1-1 0,1 0 0,-1 1 0,1-1 0,-1 0 0,0 1 0,1-1 0,-1 0 0,0 0 0,1 1 0,-1-1 0,0 0 0,1 0 0,-1 0 0,0 0 0,1 0 0,-1 0 0,0 0 0,1 0 0,-1 0 0,0 0 0,1-1 0,-1 1 0,0 0 0,0-1 0,0 0 0,1 0 0,-1 0 0,0 0 0,1 0 0,-1 0 0,1 0 0,0 0 0,-1 0 0,1-1 0,0 1 0,0 0 0,0 0 0,-1 0 0,1-1 0,0 1 0,1 0 0,-1-2 0,7-39 0,2 0 0,2 1 0,29-74 0,-26 76 0,21-54 0,47-153 0,-78 232 0,-2-1 0,1 1 0,-2 0 0,0-1 0,-1-20 0,0 31 0,0 0 0,-1 0 0,1 0 0,-1 0 0,0 1 0,-1-1 0,1 0 0,-1 1 0,1-1 0,-1 1 0,0-1 0,0 1 0,-1 0 0,1 0 0,-1 0 0,1 0 0,-1 0 0,0 0 0,0 1 0,0 0 0,0-1 0,-1 1 0,-5-3 0,1 3 0,-1-1 0,1 1 0,-1 1 0,1 0 0,-1 0 0,1 0 0,-1 1 0,0 1 0,1-1 0,-1 1 0,1 1 0,-1 0 0,-12 4 0,-17 7 0,-60 29 0,92-39 0,-93 49 0,2 4 0,3 4 0,2 4 0,3 4 0,-91 91 0,144-124 0,48-49 0,33-34 0,13-16 0,177-202 0,-175 192 0,85-140 0,-130 180 0,-45 65 0,-215 290 0,205-277 0,40-44 0,0 0 0,0 0 0,-1 0 0,1 0 0,0 0 0,0 0 0,0 0 0,0 1 0,-1-1 0,1 0 0,0 0 0,0 0 0,0 0 0,-1 0 0,1 0 0,0 0 0,0 0 0,0 0 0,0 0 0,-1 0 0,1 0 0,0 0 0,0-1 0,0 1 0,-1 0 0,1 0 0,0 0 0,0 0 0,0 0 0,0 0 0,0 0 0,-1 0 0,1-1 0,0 1 0,0 0 0,0 0 0,0 0 0,0 0 0,0 0 0,-1-1 0,1 1 0,0 0 0,0 0 0,0 0 0,0-1 0,0 1 0,0 0 0,0 0 0,0 0 0,0 0 0,0-1 0,0 1 0,0 0 0,0 0 0,0 0 0,0-1 0,0 1 0,0 0 0,0 0 0,1-1 0,6-33 0,40-93 0,-26 75 0,-2 0 0,21-98 0,-38 135 0,0 1 0,-1-1 0,0 1 0,-2-18 0,1 29 0,0 0 0,0 0 0,-1 0 0,1 1 0,-1-1 0,0 0 0,0 0 0,0 0 0,0 1 0,-1-1 0,1 1 0,-1-1 0,1 1 0,-1 0 0,0-1 0,0 1 0,0 0 0,0 0 0,0 0 0,0 0 0,-1 1 0,1-1 0,-1 1 0,1-1 0,-1 1 0,0 0 0,-4-2 0,-3 2 0,0 0 0,0 1 0,0-1 0,0 2 0,-1 0 0,1 0 0,0 1 0,1 0 0,-1 0 0,-11 5 0,-15 6 0,-58 30 0,31-8 0,2 3 0,-72 57 0,-104 105 0,137-113 0,37-38 0,51-45 0,12-13 0,6-5 0,1 0 0,0 1 0,1 0 0,15-18 0,-16 22 0,1 1 0,-2-1 0,0-1 0,0 1 0,0-1 0,-2 0 0,1 0 0,-1-1 0,0 1 0,-1-1 0,3-19 0,-6 30 0,0-1 0,0 0 0,0 0 0,0 0 0,1 0 0,-2 0 0,1 0 0,0 0 0,0 1 0,0-1 0,0 0 0,0 0 0,-1 0 0,1 0 0,0 1 0,-1-1 0,1 0 0,-1 0 0,1 0 0,-1 1 0,1-1 0,-1 0 0,1 1 0,-1-1 0,0 1 0,0-1 0,1 0 0,-1 1 0,0-1 0,0 1 0,1 0 0,-1-1 0,0 1 0,0 0 0,0-1 0,0 1 0,1 0 0,-1 0 0,0 0 0,0 0 0,0 0 0,0 0 0,-1 0 0,-3 1 0,-1 0 0,1 0 0,0 1 0,-1 0 0,1 0 0,-8 4 0,-21 14 0,1 2 0,-33 28 0,32-24 0,-52 32 0,81-55 0,0-1 0,0 1 0,0-1 0,0 0 0,0-1 0,0 1 0,-9 0 0,12-2 0,0 0 0,0 1 0,0-2 0,0 1 0,0 0 0,0 0 0,1-1 0,-1 1 0,0-1 0,0 1 0,0-1 0,0 0 0,0 0 0,1 0 0,-3-1 0,0-2 0,1 0 0,0 0 0,0 0 0,0 0 0,0-1 0,1 1 0,0-1 0,0 0 0,0 1 0,0-1 0,1 0 0,0 0 0,-1-6 0,2 10 0,0-1 0,0 0 0,-1 0 0,1-1 0,0 1 0,-1 0 0,1 0 0,-1 0 0,0 0 0,1 1 0,-1-1 0,0 0 0,0 0 0,0 0 0,0 0 0,-1 1 0,1-1 0,0 1 0,-1-1 0,1 1 0,-1-1 0,0 1 0,1 0 0,-1 0 0,0 0 0,0 0 0,0 0 0,-3-1 0,4 2 0,0-1 0,0 1 0,1-1 0,-1 1 0,0-1 0,0 1 0,0-1 0,0 0 0,1 1 0,-1-1 0,0 0 0,1 0 0,-1 0 0,0 1 0,1-1 0,-1 0 0,1 0 0,-1 0 0,1 0 0,0 0 0,-1 0 0,1 0 0,0 0 0,0 0 0,0 0 0,0 0 0,0 0 0,0 0 0,0 0 0,0-1 0,4-45 0,0 16 0,-4 30 0,0 0 0,1 0 0,-1-1 0,0 1 0,0 0 0,0-1 0,0 1 0,0 0 0,-1 0 0,1-1 0,0 1 0,0 0 0,-1 0 0,1 0 0,-1-1 0,1 1 0,-1 0 0,0 0 0,1 0 0,-1 0 0,0 0 0,0 0 0,0 0 0,0 0 0,0 0 0,0 1 0,0-1 0,0 0 0,0 0 0,0 1 0,0-1 0,0 1 0,-1-1 0,1 1 0,0-1 0,0 1 0,0 0 0,-1 0 0,-1 0 0,-2 1 0,0 0 0,0 0 0,1 1 0,-1 0 0,0 0 0,1 0 0,-1 0 0,1 1 0,-7 5 0,-16 12 0,2 1 0,1 1 0,0 1 0,2 1 0,0 2 0,2 0 0,1 1 0,1 0 0,1 2 0,1 0 0,2 1 0,1 0 0,2 1 0,1 1 0,-11 56 0,9 11 0,4 1 0,8 153 0,-2 42 0,-38 71 0,35-329 0,-2 43 0,7-78 0,0-1 0,0 1 0,0 0 0,0-1 0,1 1 0,-1-1 0,1 1 0,-1-1 0,1 1 0,-1-1 0,1 1 0,0-1 0,-1 1 0,2 1 0,-1-3 0,0 1 0,-1-1 0,1 0 0,-1 1 0,1-1 0,0 1 0,-1-1 0,1 0 0,0 0 0,0 1 0,-1-1 0,1 0 0,0 0 0,0 0 0,-1 0 0,1 0 0,0 0 0,0 0 0,-1 0 0,1 0 0,0 0 0,0-1 0,6-1 0,0-1 0,0 0 0,0-1 0,0 0 0,8-7 0,-12 10 0,200-161 0,-5 5 0,-194 155 0,0-1 0,0 1 0,0-1 0,0 1 0,0 0 0,0 1 0,1-1 0,-1 1 0,6-1 0,-9 2 0,0 0 0,-1 0 0,1 0 0,0 0 0,-1 0 0,1 0 0,0 0 0,-1 0 0,1 0 0,0 1 0,-1-1 0,1 0 0,-1 0 0,1 1 0,0-1 0,-1 0 0,1 1 0,-1-1 0,1 1 0,-1-1 0,1 1 0,-1-1 0,1 1 0,-1-1 0,0 1 0,1 0 0,-1-1 0,0 1 0,1-1 0,-1 1 0,0 0 0,0-1 0,0 1 0,0 0 0,1 0 0,-2 8 0,1 1 0,-1-1 0,-1 0 0,0 0 0,0 0 0,0-1 0,-1 1 0,-5 10 0,-96 191 0,-129 179 0,151-267 0,-109 124 0,172-224 0,-2 0 0,0-1 0,-40 30 0,56-48 0,0 1 0,0-1 0,-1-1 0,1 1 0,-1-1 0,1 0 0,-1 0 0,-11 2 0,14-4 0,0 1 0,1-1 0,-1 0 0,1-1 0,-1 1 0,1 0 0,-1-1 0,1 1 0,-1-1 0,1 0 0,0 0 0,-1 0 0,1 0 0,0 0 0,-4-3 0,2 0 0,0-1 0,0 1 0,0-1 0,1 0 0,-1 0 0,1 0 0,0-1 0,1 1 0,0-1 0,0 1 0,0-1 0,0 0 0,1 0 0,-1-10 0,-3-23 0,3 25 0,1 0 0,-2-1 0,0 2 0,-8-23 0,10 34 0,0-1 0,0 1 0,0 0 0,-1 0 0,1 0 0,-1 0 0,1 0 0,-1 0 0,0 0 0,0 0 0,0 1 0,0-1 0,0 1 0,0-1 0,0 1 0,0 0 0,-1 0 0,1 0 0,0 0 0,-1 0 0,1 1 0,-1-1 0,1 1 0,-1-1 0,1 1 0,-1 0 0,1 0 0,-1 0 0,1 0 0,-6 2 0,-5 1 0,0 0 0,0 1 0,1 1 0,-1 0 0,-11 8 0,-257 159 0,81-42 0,156-105 0,-1-2 0,-75 28 0,116-50 0,0 1 0,0-1 0,-1 0 0,1 0 0,0 0 0,0-1 0,0 0 0,-8 0 0,11 0 0,0 0 0,1 0 0,-1 0 0,1 0 0,-1-1 0,1 1 0,-1 0 0,0 0 0,1-1 0,-1 1 0,1 0 0,-1-1 0,1 1 0,-1-1 0,1 1 0,0 0 0,-1-1 0,1 1 0,-1-1 0,1 1 0,0-1 0,0 0 0,-1 1 0,1-1 0,0 1 0,0-1 0,0 1 0,-1-1 0,1 0 0,0 1 0,0-1 0,0 1 0,0-1 0,0 0 0,0 0 0,3-9 0,0 0 0,1 0 0,0 1 0,0-1 0,1 1 0,12-16 0,125-185 0,211-236 0,-155 221 0,32-40 0,-196 218 0,-28 28 0,-17 17 0,-22 19 0,12 1 0,1 1 0,0 1 0,-29 40 0,37-45 0,11-14 0,0 1 0,-1-1 0,1 1 0,0-1 0,0 1 0,0 0 0,0 0 0,0-1 0,1 1 0,-1 0 0,0 0 0,1 0 0,-1 2 0,1-3 0,0-1 0,0 1 0,1-1 0,-1 0 0,0 1 0,0-1 0,0 1 0,1-1 0,-1 1 0,0-1 0,1 0 0,-1 1 0,0-1 0,1 0 0,-1 1 0,0-1 0,1 0 0,-1 0 0,1 1 0,-1-1 0,0 0 0,1 0 0,-1 0 0,1 1 0,-1-1 0,1 0 0,-1 0 0,1 0 0,-1 0 0,1 0 0,-1 0 0,1 0 0,9 0 0,-1-1 0,0-1 0,0 1 0,12-5 0,-4 2 0,89-15 0,0 4 0,122-1 0,217 19 0,-158 2 0,535-34 0,-762 24 0,-29 2 0,0 1 0,0 2 0,57 6 0,-79-2 0,-16 1 0,-45 13 0,29-10 0,-1 0 0,-28 16 0,43-19 0,1 0 0,0 1 0,0 0 0,0 0 0,1 1 0,0-1 0,0 2 0,1-1 0,-10 15 0,3-1 0,2 2 0,0-1 0,2 1 0,-10 33 0,-19 105 0,15-54 0,-13 16 0,20-75 0,3 2 0,-10 62 0,23-112 0,-1 1 0,1-1 0,0 1 0,0-1 0,0 0 0,-1 1 0,1-1 0,0 1 0,0-1 0,0 1 0,0-1 0,0 1 0,0 0 0,0-1 0,0 1 0,0-1 0,0 1 0,0-1 0,0 1 0,0-1 0,0 1 0,1-1 0,-1 1 0,0-1 0,0 1 0,0-1 0,1 0 0,-1 1 0,0-1 0,1 1 0,-1-1 0,0 0 0,1 1 0,-1-1 0,1 0 0,-1 1 0,0-1 0,1 0 0,-1 0 0,1 1 0,-1-1 0,1 0 0,-1 0 0,1 0 0,-1 1 0,1-1 0,-1 0 0,1 0 0,-1 0 0,1 0 0,-1 0 0,1 0 0,-1 0 0,1 0 0,-1-1 0,1 1 0,-1 0 0,1 0 0,-1 0 0,1 0 0,-1-1 0,1 1 0,-1 0 0,1-1 0,-1 1 0,0 0 0,1-1 0,0 1 0,14-11 0,0 0 0,-1-1 0,14-14 0,408-439 0,-413 437 0,-1-2 0,20-34 0,-40 61 0,0 0 0,-1 0 0,1 0 0,-1 0 0,0-1 0,0 1 0,0 0 0,0 0 0,-1-1 0,1 1 0,-1-7 0,0 9 0,0 1 0,0-1 0,-1 0 0,1 0 0,0 1 0,-1-1 0,1 0 0,0 0 0,-1 1 0,1-1 0,-1 1 0,1-1 0,-1 0 0,1 1 0,-1-1 0,0 1 0,1-1 0,-1 1 0,0 0 0,1-1 0,-1 1 0,0 0 0,0-1 0,1 1 0,-1 0 0,0 0 0,0 0 0,0-1 0,1 1 0,-2 0 0,-8 1 0,0 0 0,0 0 0,0 1 0,0 1 0,1-1 0,-12 6 0,-65 27 0,2 4 0,-126 79 0,10 3 0,-269 216 0,457-327 0,-10 7 0,1 0 0,1 1 0,0 2 0,2 0 0,-28 38 0,43-51 0,0-1 0,0 1 0,1 0 0,0 0 0,0 0 0,1 0 0,-1 0 0,2 0 0,-1 0 0,1 1 0,1 13 0,-2 29 0,0-42 0,4-8 0,9-16 0,13-33 0,-17 30 0,-1 0 0,8-31 0,-14 43 0,0 1 0,1 0 0,-2 0 0,1 0 0,-1-1 0,0 1 0,0 0 0,-1-1 0,0 1 0,0 0 0,0 0 0,-4-9 0,4 13 0,-1 0 0,1 0 0,0 0 0,-1 1 0,0-1 0,1 0 0,-1 1 0,0 0 0,0-1 0,0 1 0,0 0 0,0 0 0,0 0 0,0 0 0,0 0 0,0 1 0,-1-1 0,1 1 0,0-1 0,0 1 0,-1 0 0,1 0 0,0 0 0,-1 0 0,1 0 0,0 0 0,-4 2 0,-6 0 0,0 1 0,0 0 0,-22 10 0,1 4 0,1 1 0,1 2 0,0 1 0,-39 35 0,46-34 0,-2-2 0,0 0 0,-1-2 0,-1-1 0,-1-1 0,-40 16 0,65-31 0,1 0 0,-1 0 0,0 0 0,1 0 0,-1-1 0,0 0 0,0 0 0,1 0 0,-1 0 0,0 0 0,0-1 0,1 1 0,-1-1 0,0 0 0,1 0 0,-1 0 0,1-1 0,-1 1 0,1-1 0,0 0 0,0 0 0,0 0 0,0-1 0,0 1 0,-3-4 0,-20-12 0,24 17 0,0 0 0,0 0 0,0 0 0,0 0 0,0 0 0,-1 1 0,1-1 0,0 1 0,0 0 0,-1 0 0,1-1 0,0 1 0,0 1 0,-1-1 0,1 0 0,0 0 0,0 1 0,-1 0 0,1-1 0,0 1 0,0 0 0,0 0 0,0 0 0,0 0 0,0 0 0,0 1 0,0-1 0,-2 3 0,-6 6 0,0-1 0,0 2 0,-13 19 0,10-14 0,-75 99 0,-115 138 0,153-198 0,50-56 0,0 1 0,0 0 0,0 0 0,0 0 0,0 0 0,0 0 0,0 0 0,0 0 0,0 0 0,-1 0 0,1 0 0,0 0 0,0 0 0,0 0 0,0 0 0,0 0 0,0 0 0,0 0 0,0 0 0,0 0 0,0 0 0,0 0 0,0 0 0,0 0 0,0 0 0,0-1 0,0 1 0,-1 0 0,1 0 0,0 0 0,0 0 0,0 1 0,0-1 0,0 0 0,0 0 0,0 0 0,0 0 0,0 0 0,0 0 0,0 0 0,0 0 0,0 0 0,0 0 0,5-12 0,15-21 0,-10 21 0,-1 1 0,0-1 0,-1 1 0,0-1 0,-1-1 0,0 0 0,9-25 0,-16 37 0,0 0 0,1 0 0,-1 0 0,0 0 0,0 0 0,0 0 0,0 0 0,0 0 0,0 0 0,0 0 0,0 0 0,0 0 0,-1 0 0,1 0 0,0 0 0,-1 0 0,1 0 0,0 0 0,-1 0 0,1 0 0,-1 0 0,0 1 0,1-1 0,-1 0 0,0 0 0,1 1 0,-1-1 0,0 0 0,0 1 0,0-1 0,1 1 0,-1-1 0,0 1 0,0-1 0,0 1 0,0-1 0,0 1 0,0 0 0,0 0 0,0 0 0,0-1 0,-2 1 0,-10 1 0,0 0 0,0 1 0,0 0 0,0 1 0,0 0 0,-13 6 0,-95 34 0,-142 71 0,-118 83 0,205-103 0,144-76 0,21-12 0,1 1 0,-1-2 0,0 1 0,-1-2 0,1 1 0,-1-2 0,0 1 0,-15 1 0,26-5 0,1 0 0,-1 0 0,1 1 0,-1-1 0,0 0 0,1 0 0,-1 0 0,0 0 0,1 0 0,-1-1 0,1 1 0,-1 0 0,0 0 0,1 0 0,-1-1 0,1 1 0,-1 0 0,1 0 0,-1-1 0,1 1 0,-1 0 0,1-1 0,-1 1 0,1-1 0,-1 1 0,1-1 0,-1 1 0,1-1 0,0 1 0,-1-1 0,1 0 0,5-20 0,21-15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3T11:07:00.226"/>
    </inkml:context>
    <inkml:brush xml:id="br0">
      <inkml:brushProperty name="width" value="0.35" units="cm"/>
      <inkml:brushProperty name="height" value="0.35" units="cm"/>
      <inkml:brushProperty name="color" value="#FFFFFF"/>
    </inkml:brush>
  </inkml:definitions>
  <inkml:trace contextRef="#ctx0" brushRef="#br0">2649 233 24575,'10'57'0,"0"-10"0,-2 420 0,-10-270 0,1-143 0,22 457 0,16 42 0,-39 4 0,-1-215 0,4-234 0,-37 805 0,14-721 0,10 1 0,7 0 0,34 317 0,-2-297 0,44 536 0,-74-580 0,-41 269 0,31-336 0,-6 44 0,-9 56 0,0 224 0,26-372 0,-2 1 0,-16 75 0,-35 104 0,36-159 0,-1 1 0,1-9 0,3 1 0,3 0 0,-5 84 0,18-138 0,-4 38 0,4-51 0,0 0 0,-1 0 0,1 0 0,0 0 0,-1 1 0,1-1 0,-1 0 0,1 0 0,-1 0 0,0 0 0,1 0 0,-1 0 0,0-1 0,0 1 0,0 0 0,0 0 0,0 0 0,0-1 0,0 1 0,0 0 0,0-1 0,0 1 0,0-1 0,0 0 0,0 1 0,0-1 0,0 0 0,-1 1 0,1-1 0,0 0 0,0 0 0,0 0 0,-1 0 0,1 0 0,0 0 0,0-1 0,-2 1 0,-48-14 0,-97-41 0,22 7 0,18 13 0,-3 4 0,0 6 0,-1 4 0,-2 6 0,-195-3 0,-376 44 0,275-20 0,349-6 0,56 0 0,0 1 0,1-2 0,-1 1 0,0 0 0,1-1 0,-1 0 0,1 0 0,-1 0 0,1-1 0,-1 0 0,1 1 0,-6-5 0,9 6 0,1-1 0,-1 0 0,0 0 0,1 1 0,-1-1 0,0 0 0,1 0 0,-1 0 0,1 0 0,-1 0 0,1 0 0,0 0 0,-1 0 0,1 0 0,0 0 0,0 0 0,0 0 0,0 0 0,-1 0 0,2 0 0,-1-2 0,0 0 0,1 0 0,0 0 0,0-1 0,1 1 0,-1 0 0,1 0 0,-1 0 0,1 1 0,4-6 0,6-6 0,1 2 0,0-1 0,1 2 0,1 0 0,-1 1 0,2 0 0,-1 1 0,1 0 0,27-9 0,43-16 0,129-33 0,97-6 0,-293 69 0,188-38 0,2 9 0,1 9 0,289 4 0,-476 20 0,39 2 0,0-2 0,110-16 0,-153 12 0,1 0 0,-1-2 0,0 0 0,0-1 0,-1-1 0,0-1 0,0 0 0,-1-1 0,0-1 0,-1-1 0,0 0 0,26-28 0,-35 33 0,-1 2 0,0-1 0,-1 0 0,1 0 0,-1-1 0,-1 0 0,1 0 0,-1 0 0,0 0 0,5-15 0,-9 21 0,0 0 0,0 0 0,0 0 0,0 0 0,0 0 0,0-1 0,-1 1 0,1 0 0,0 0 0,-1 0 0,1 0 0,-1 0 0,1 0 0,-1 0 0,0 0 0,1 0 0,-1 0 0,0 1 0,0-1 0,1 0 0,-1 0 0,0 0 0,0 1 0,0-1 0,0 1 0,0-1 0,0 1 0,0-1 0,0 1 0,0-1 0,-2 1 0,-19-6 0,0 2 0,0 0 0,0 2 0,0 0 0,-1 2 0,-37 3 0,33-2 0,-146 9 0,1 6 0,-260 60 0,395-68 0,0 2 0,0 2 0,-62 29 0,98-41 0,-38 27 0,38-27 0,1 1 0,-1-1 0,0 1 0,0 0 0,1 0 0,-1-1 0,1 1 0,-1 0 0,1 0 0,-1 0 0,1 0 0,-1 0 0,1 0 0,-1 0 0,1 0 0,0 0 0,0 0 0,0 0 0,0 0 0,-1 0 0,1 0 0,0 0 0,1 0 0,-1 0 0,0 0 0,0 0 0,0 0 0,1 0 0,-1 0 0,0-1 0,1 1 0,-1 0 0,1 0 0,-1 0 0,1 0 0,-1 0 0,1 0 0,0-1 0,-1 1 0,1 0 0,1 0 0,5 5 0,1-1 0,0 1 0,1-2 0,-1 1 0,1-1 0,14 4 0,68 19 0,-74-22 0,63 17 0,1-4 0,152 13 0,-224-30 0,1 0 0,-1-1 0,1-1 0,-1 1 0,1-1 0,-1-1 0,1 0 0,-1 0 0,0-1 0,0 0 0,0-1 0,-1 1 0,1-2 0,-1 1 0,0-1 0,0-1 0,0 1 0,-1-1 0,0-1 0,0 1 0,11-16 0,2-3 0,-1-1 0,-1-1 0,-1 0 0,-2-2 0,0 0 0,-3 0 0,14-46 0,-21 52 0,-10 37 0,-12 41 0,14-45 0,1 0 0,1 0 0,-1 1 0,2-1 0,-1 0 0,1 1 0,3 15 0,-2-22 0,0 1 0,1 0 0,-1-1 0,1 1 0,0-1 0,0 0 0,1 0 0,-1 0 0,1 0 0,0 0 0,0 0 0,1-1 0,-1 1 0,1-1 0,-1 0 0,1 0 0,0 0 0,7 3 0,-8-4 0,2 0 0,-1 0 0,0 0 0,0-1 0,1 1 0,-1-1 0,0 0 0,1 0 0,-1-1 0,1 0 0,-1 1 0,1-1 0,0-1 0,-1 1 0,1-1 0,-1 0 0,0 0 0,1 0 0,-1 0 0,0-1 0,1 0 0,-1 0 0,0 0 0,0 0 0,-1-1 0,1 1 0,0-1 0,3-3 0,13-12 0,0 0 0,-1-1 0,27-34 0,48-75 0,-94 127 0,55-81 0,77-154 0,-109 185 0,-2 0 0,-2-2 0,-3 0 0,16-88 0,-29 120 0,-1 0 0,-1 0 0,-1 0 0,-1 0 0,-6-40 0,5 55 0,1-1 0,-1 0 0,-1 1 0,1-1 0,-1 1 0,0 0 0,0 0 0,-1 0 0,-6-8 0,7 12 0,1-1 0,-1 1 0,0-1 0,0 1 0,0 0 0,0 0 0,0 0 0,0 1 0,-1-1 0,1 1 0,0-1 0,-1 1 0,0 0 0,1 1 0,-1-1 0,1 1 0,-1-1 0,-5 1 0,0 1 0,1 1 0,0-1 0,0 2 0,0-1 0,0 1 0,0 0 0,0 0 0,1 1 0,-1 0 0,1 1 0,0 0 0,1 0 0,-1 0 0,1 1 0,0 0 0,0 0 0,1 0 0,0 1 0,0 0 0,-6 10 0,-1 3 0,1 1 0,1 0 0,0 0 0,2 1 0,1 0 0,-6 28 0,8-28 0,1-1 0,1 1 0,1 0 0,1-1 0,1 1 0,0 0 0,2 0 0,1 0 0,7 28 0,-10-49 0,0 0 0,0 0 0,0 0 0,1 1 0,-1-1 0,0 0 0,1 0 0,-1 0 0,1 0 0,-1 0 0,1 0 0,-1 0 0,1 0 0,0 0 0,-1 0 0,1 0 0,0 0 0,0 0 0,0-1 0,0 1 0,0 0 0,0-1 0,0 1 0,0 0 0,0-1 0,0 1 0,0-1 0,0 0 0,0 1 0,0-1 0,1 0 0,-1 0 0,0 0 0,0 1 0,0-1 0,0-1 0,1 1 0,-1 0 0,0 0 0,0 0 0,2-1 0,3-2 0,0-1 0,0 0 0,0-1 0,0 1 0,-1-1 0,0 0 0,7-9 0,22-26 0,57-89 0,23-65 0,-114 193 0,114-208 0,109-282 0,-211 461 0,26-76 0,-36 98 0,0 0 0,-1 1 0,0-1 0,0 0 0,0 0 0,-1 0 0,0 0 0,-1 0 0,0 0 0,-2-10 0,3 17 0,-1-1 0,1 1 0,0 0 0,-1-1 0,1 1 0,-1 0 0,1 0 0,-1-1 0,0 1 0,0 0 0,1 0 0,-1 0 0,0 0 0,0 0 0,0 0 0,0 0 0,0 0 0,0 0 0,-1 0 0,1 1 0,0-1 0,0 0 0,-1 1 0,1-1 0,0 1 0,0 0 0,-1-1 0,1 1 0,-1 0 0,1 0 0,0 0 0,-1 0 0,1 0 0,-3 0 0,0 1 0,-1 0 0,1 1 0,-1 0 0,1 0 0,0 0 0,0 0 0,0 0 0,0 1 0,-6 5 0,-14 15 0,1 0 0,1 2 0,2 0 0,0 1 0,-27 49 0,-71 160 0,100-197 0,-13 38 0,20-49 0,0 0 0,-2-1 0,-18 29 0,30-53 0,0 0 0,-1 0 0,1 0 0,-1-1 0,1 1 0,-1 0 0,0-1 0,1 1 0,-1-1 0,0 1 0,0-1 0,0 0 0,0 0 0,0 0 0,0 0 0,-1 0 0,1 0 0,0 0 0,0-1 0,-1 0 0,-2 1 0,4-1 0,-1-1 0,0 1 0,0-1 0,0 0 0,1 0 0,-1 1 0,0-1 0,1 0 0,-1-1 0,1 1 0,-1 0 0,1 0 0,-1-1 0,1 1 0,0 0 0,0-1 0,-1 1 0,1-1 0,1 0 0,-1 1 0,0-1 0,0 0 0,0 0 0,1 0 0,-1 1 0,0-5 0,-2-14 0,0 1 0,2-1 0,0 0 0,1 0 0,1 0 0,4-24 0,-1-20 0,-3 111 0,-2 81 0,0-112 0,0 0 0,-2 0 0,0 0 0,0 0 0,-8 18 0,6-26 0,3-14 0,3-15 0,2 0 0,1 1 0,0-1 0,12-31 0,-2 5 0,17-59 0,1 1 0,20-124 0,-51 219 0,1-1 0,-1 1 0,-1-1 0,0 1 0,-1-12 0,0 20 0,1 0 0,0 0 0,-1 0 0,1 0 0,-1 0 0,0 0 0,0 0 0,0 0 0,0 1 0,0-1 0,0 0 0,0 0 0,0 1 0,-1-1 0,1 1 0,-1-1 0,1 1 0,-1-1 0,0 1 0,1 0 0,-1 0 0,0 0 0,0 0 0,0 0 0,0 0 0,0 1 0,0-1 0,0 1 0,-3-1 0,-2 0 0,0 1 0,0 1 0,1-1 0,-1 1 0,0 0 0,1 1 0,-1-1 0,1 1 0,0 1 0,-9 3 0,-63 38 0,49-24 0,0 1 0,1 1 0,2 2 0,0 1 0,1 1 0,2 1 0,1 1 0,1 1 0,-28 50 0,18-24 0,-2-1 0,-3-2 0,-66 75 0,75-97 0,-69 84 0,85-100 0,2 1 0,0 0 0,1 1 0,0 0 0,1 0 0,-7 27 0,-1 42 0,11-57 0,-15 55 0,17-79 0,0 1 0,-1-1 0,0 1 0,1-1 0,-1 0 0,-1 0 0,1 0 0,-1 0 0,1-1 0,-1 1 0,0-1 0,0 0 0,0 0 0,-1 0 0,1-1 0,-1 0 0,0 0 0,1 0 0,-1 0 0,0-1 0,0 1 0,0-1 0,-6 0 0,-15 3 0,-1-2 0,0-1 0,-33-2 0,32 0 0,-70-1 0,0-4 0,1-4 0,0-5 0,-109-31 0,187 39 0,48 11 0,387 90 0,-282-57 0,1-6 0,197 19 0,-310-50 0,-1-1 0,1 0 0,0-2 0,-1 0 0,0-1 0,0-2 0,0 0 0,-1-1 0,0-1 0,35-19 0,-26 11 0,0-3 0,-2 0 0,0-2 0,-1 0 0,-2-2 0,25-28 0,-47 49 0,0 0 0,-1 0 0,1 0 0,0 0 0,-1 0 0,0 0 0,1 0 0,-1 0 0,0-1 0,0 1 0,0 0 0,-1-1 0,1 1 0,-1-1 0,1 1 0,-1-1 0,0 1 0,1-1 0,-1 1 0,-1-1 0,1 1 0,0-1 0,-1 1 0,1-1 0,-1 1 0,0 0 0,1-1 0,-1 1 0,-1 0 0,1-1 0,0 1 0,0 0 0,-1 0 0,1 0 0,-1 0 0,0 0 0,1 1 0,-1-1 0,0 0 0,0 1 0,-3-3 0,-8-4 0,0 0 0,0 1 0,-1 0 0,0 1 0,-26-8 0,-72-15 0,-1 5 0,-207-15 0,129 18 0,180 21 0,1-2 0,0 1 0,1-2 0,-1 1 0,0-1 0,1-1 0,-16-7 0,23 10 0,0 0 0,0-1 0,0 0 0,1 1 0,-1-1 0,0 0 0,1 0 0,-1 0 0,1 0 0,0-1 0,-1 1 0,1 0 0,0 0 0,0-1 0,1 1 0,-1-1 0,0 1 0,1-1 0,0 1 0,-1-1 0,1 1 0,0-1 0,0 1 0,0-1 0,1 1 0,-1-1 0,1 1 0,-1-1 0,1 1 0,0 0 0,0-1 0,0 1 0,0 0 0,2-3 0,3-8 0,1 0 0,0 1 0,1 0 0,1 1 0,0-1 0,0 2 0,1-1 0,18-14 0,102-67 0,-59 44 0,-67 46 0,-1 0 0,0-1 0,0 1 0,0-1 0,0 1 0,0-1 0,-1 0 0,1 0 0,2-5 0,-5 8 0,0-1 0,0 1 0,0-1 0,0 1 0,0-1 0,1 1 0,-1 0 0,0-1 0,-1 1 0,1-1 0,0 1 0,0-1 0,0 1 0,0 0 0,0-1 0,0 1 0,0-1 0,-1 1 0,1 0 0,0-1 0,0 1 0,-1 0 0,1-1 0,0 1 0,0 0 0,-1-1 0,1 1 0,0 0 0,-1-1 0,1 1 0,0 0 0,-1 0 0,1 0 0,-1-1 0,1 1 0,0 0 0,-1 0 0,1 0 0,-1 0 0,1 0 0,-1 0 0,1 0 0,-1 0 0,-10-1 0,1 1 0,-1 0 0,0 0 0,1 1 0,-17 4 0,-39 10 0,0 3 0,-108 44 0,-123 75 0,258-118 0,27-13 0,0 0 0,0-1 0,-1-1 0,1 0 0,-18 3 0,23-6 0,0-1 0,0 0 0,0 0 0,-1 0 0,1-1 0,0-1 0,0 1 0,0-1 0,0 0 0,1 0 0,-8-4 0,-8-1 0,0 0 0,-1 2 0,0 0 0,-1 2 0,1 0 0,0 2 0,-1 0 0,1 2 0,-1 1 0,-27 5 0,29-2 0,0 2 0,0 0 0,-26 14 0,34-14 0,-1-1 0,0 0 0,0 0 0,-1-2 0,1 0 0,-1-1 0,0 0 0,-20 0 0,29-4 0,1 0 0,-1 0 0,1-1 0,-1 0 0,1-1 0,0 1 0,0-1 0,0 0 0,0 0 0,1-1 0,-1 0 0,1 0 0,0 0 0,0-1 0,1 0 0,-1 1 0,1-2 0,0 1 0,-7-12 0,0-1 0,1-2 0,0 1 0,1-2 0,-11-40 0,13 33 0,2 1 0,1-1 0,1 0 0,2 0 0,0 0 0,2 0 0,1 0 0,11-53 0,-4 45 0,1 1 0,2 0 0,1 1 0,1 0 0,2 1 0,29-43 0,-38 65 0,1 0 0,0 0 0,0 1 0,1 0 0,1 0 0,0 1 0,0 0 0,0 1 0,1 0 0,1 1 0,-1 0 0,1 1 0,0 0 0,0 1 0,1 1 0,0 0 0,15-3 0,48-6 0,0 5 0,1 2 0,121 7 0,-81 1 0,-72-1 0,15-1 0,94-9 0,-138 6 0,1 0 0,0 0 0,-1-2 0,0 0 0,0-1 0,0 0 0,-1-2 0,0 1 0,0-2 0,16-12 0,-29 20 0,0-1 0,0 1 0,0 0 0,0-1 0,0 0 0,-1 1 0,1-1 0,0 0 0,-1 0 0,1 0 0,-1 0 0,0 0 0,0 0 0,0 0 0,0-1 0,0 1 0,0 0 0,0 0 0,-1-1 0,1 1 0,-1-1 0,0 1 0,0 0 0,0-6 0,-1 6 0,-1-1 0,0 0 0,1 1 0,-1-1 0,0 1 0,0-1 0,0 1 0,-1 0 0,1 0 0,0 0 0,-1 0 0,0 0 0,1 1 0,-1-1 0,0 1 0,0 0 0,0-1 0,0 1 0,-4 0 0,-26-9 0,-1 2 0,-35-5 0,48 11 0,0-1 0,0-1 0,0-1 0,0-1 0,1 0 0,0-2 0,0-1 0,-30-18 0,47 25 0,-1 0 0,1-1 0,0 0 0,0 1 0,1-1 0,-1-1 0,1 1 0,-1 0 0,1 0 0,0-1 0,0 1 0,1-1 0,-1 0 0,1 0 0,-1 1 0,1-1 0,0 0 0,1 0 0,-1 0 0,1 0 0,0 0 0,0 0 0,1-8 0,1-3 0,2 0 0,0 1 0,0 0 0,1-1 0,9-14 0,12-24 0,2 1 0,3 2 0,46-59 0,126-133 0,-146 177 0,-29 33 0,5-5 0,-1 0 0,-3-2 0,39-67 0,-48 66 0,-2 0 0,-3-2 0,13-47 0,18-137 0,27-128 0,-13 70 0,-33 151 0,-7 46 0,-5-1 0,8-145 0,-22 187 0,0-17 0,-2 1 0,-2-1 0,-14-67 0,3 61 0,3-1 0,4 0 0,2 0 0,3 0 0,12-112 0,-4 127 0,-4-1 0,-1 0 0,-3 1 0,-2-1 0,-3 1 0,-14-55 0,17 89 0,2-1 0,0 1 0,1-1 0,1 1 0,1-1 0,1 1 0,5-24 0,7-16 0,25-65 0,0 1 0,-22 50 0,-10 42 0,17-50 0,-21 76 0,1 1 0,0-1 0,0 1 0,1 1 0,0-1 0,0 0 0,0 1 0,1 0 0,7-5 0,28-30 0,-33 25 0,0 1 0,0-1 0,-1-1 0,-1 1 0,-1-1 0,6-25 0,-7 23 0,1-1 0,1 1 0,1 0 0,15-27 0,89-125 0,-97 152 0,1 0 0,0 1 0,26-21 0,-23 22 0,-1 0 0,0-2 0,15-21 0,-3-10-1365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3T11:07:15.920"/>
    </inkml:context>
    <inkml:brush xml:id="br0">
      <inkml:brushProperty name="width" value="0.35" units="cm"/>
      <inkml:brushProperty name="height" value="0.35" units="cm"/>
      <inkml:brushProperty name="color" value="#FFFFFF"/>
    </inkml:brush>
  </inkml:definitions>
  <inkml:trace contextRef="#ctx0" brushRef="#br0">74 7150 24575,'13'-8'0,"1"-2"0,-1 0 0,-1 0 0,0-1 0,-1-1 0,0 0 0,0 0 0,8-15 0,34-35 0,219-181 0,-33 34 0,-66 68 0,-116 99 0,74-71 0,220-264 0,-349 375 0,315-389 0,-110 127 0,-98 144 0,184-157 0,-172 168 0,117-84 0,-7 5 0,500-531 0,-381 341 0,-90 75 0,-241 279 0,-1-2 0,25-47 0,-34 44 0,-9 28 0,0 1 0,0-1 0,0 1 0,0-1 0,0 1 0,0-1 0,0 0 0,0 1 0,-1-1 0,1 1 0,0-1 0,0 1 0,0-1 0,-1 1 0,1-1 0,0 1 0,-1-1 0,1 1 0,0-1 0,-1 1 0,1 0 0,-1-1 0,1 1 0,0 0 0,-1-1 0,1 1 0,-2-1 0,-3 1 0,0-1 0,0 1 0,0 0 0,0 0 0,0 0 0,0 1 0,0 0 0,0 0 0,0 0 0,-6 3 0,-55 17 0,2 2 0,0 3 0,1 4 0,-86 53 0,54-21 0,3 4 0,-87 81 0,128-102 0,2 2 0,2 2 0,2 2 0,-43 65 0,86-113 0,-1 0 0,1 0 0,0 0 0,1 0 0,-1 1 0,0-1 0,1 0 0,0 1 0,0-1 0,0 1 0,-1 6 0,2-10 0,1 1 0,-1-1 0,0 0 0,1 0 0,-1 1 0,0-1 0,1 0 0,-1 0 0,0 0 0,1 1 0,-1-1 0,1 0 0,-1 0 0,0 0 0,1 0 0,-1 0 0,1 0 0,-1 0 0,1 0 0,-1 0 0,0 0 0,1 0 0,-1 0 0,1 0 0,-1-1 0,0 1 0,1 0 0,-1 0 0,0 0 0,1-1 0,-1 1 0,0 0 0,1-1 0,34-21 0,24-26 0,-3-2 0,-1-3 0,54-68 0,-40 35 0,90-150 0,-144 211 0,-1 0 0,16-45 0,-29 67 0,1 0 0,-1 0 0,0-1 0,0 1 0,-1-1 0,1 1 0,-1-1 0,1 1 0,-1-1 0,0 1 0,0-1 0,-1 1 0,0-7 0,0 9 0,0 0 0,1 1 0,-1-1 0,1 0 0,-1 0 0,0 1 0,1-1 0,-1 0 0,0 1 0,0-1 0,0 1 0,0-1 0,1 1 0,-1-1 0,0 1 0,0 0 0,0-1 0,0 1 0,0 0 0,0 0 0,0-1 0,0 1 0,0 0 0,0 0 0,0 0 0,0 0 0,0 1 0,0-1 0,-2 0 0,-7 4 0,-1-1 0,0 1 0,1 1 0,0 0 0,0 0 0,-13 10 0,-36 29 0,-97 94 0,123-107 0,22-23 0,9-10 0,14-21 0,-9 18 0,36-63 0,-3-1 0,-4-2 0,-2 0 0,29-109 0,-57 172 0,1 0 0,1 0 0,0 1 0,0 0 0,0 0 0,1 0 0,0 0 0,0 1 0,1-1 0,0 1 0,0 1 0,0-1 0,1 1 0,-1 0 0,11-5 0,5-7 0,139-106 0,-6-8 0,155-169 0,-115 62 0,41-44 0,-211 257 0,2 2 0,0 1 0,1 0 0,1 3 0,1 0 0,42-19 0,204-66 0,-184 69 0,-3-4 0,-1-3 0,-1-5 0,-3-3 0,90-71 0,-130 84 0,-39 27 0,-30 21 0,-475 320 0,411-269 0,23-16 0,-367 287 0,427-328 0,-56 56 0,57-55 0,0-1 0,1 1 0,0 0 0,0 0 0,0 0 0,1 0 0,0 0 0,-4 12 0,7-18 0,-1 1 0,1 0 0,0-1 0,0 1 0,0 0 0,0-1 0,0 1 0,0 0 0,0-1 0,0 1 0,0 0 0,0-1 0,0 1 0,0 0 0,0 0 0,0-1 0,1 1 0,-1-1 0,0 1 0,1 0 0,-1-1 0,0 1 0,1-1 0,-1 1 0,1 0 0,-1-1 0,1 1 0,-1-1 0,1 0 0,-1 1 0,1-1 0,-1 1 0,1-1 0,0 0 0,-1 1 0,1-1 0,0 0 0,-1 0 0,1 0 0,0 1 0,-1-1 0,1 0 0,0 0 0,-1 0 0,1 0 0,0 0 0,-1 0 0,1 0 0,0-1 0,-1 1 0,1 0 0,0 0 0,-1 0 0,2-1 0,41-12 0,-17 0 0,0 0 0,-1-1 0,0-2 0,-1 0 0,-1-2 0,-1-1 0,0 0 0,31-39 0,-53 58 0,0 0 0,0 0 0,0 0 0,0 0 0,0 0 0,0 0 0,0 0 0,0 0 0,0 0 0,0 0 0,0 0 0,0 0 0,0 0 0,0 0 0,0-1 0,0 1 0,-1 0 0,1 0 0,0 0 0,0 0 0,0 0 0,0 0 0,0 0 0,0 0 0,0 0 0,0 0 0,0 0 0,0-1 0,0 1 0,0 0 0,0 0 0,0 0 0,0 0 0,1 0 0,-1 0 0,0 0 0,-17 12 0,-64 62 0,-97 111 0,-54 95 0,210-252 0,-35 57 0,56-84 0,1 1 0,-1-1 0,0 1 0,1-1 0,-1 0 0,1 1 0,-1-1 0,1 1 0,0 0 0,0-1 0,0 1 0,-1-1 0,1 1 0,1 2 0,-1-4 0,0 1 0,1-1 0,-1 0 0,0 1 0,1-1 0,-1 1 0,0-1 0,1 0 0,-1 1 0,0-1 0,1 0 0,-1 0 0,1 1 0,-1-1 0,1 0 0,-1 0 0,1 0 0,-1 0 0,1 1 0,-1-1 0,1 0 0,-1 0 0,1 0 0,-1 0 0,1 0 0,-1 0 0,1 0 0,-1 0 0,1 0 0,0-1 0,15-4 0,0-1 0,0-1 0,-1-1 0,0 0 0,27-19 0,-5 4 0,45-20 0,-50 36 0,-32 7 0,1 0 0,-1 0 0,1 1 0,0-1 0,-1 0 0,1 0 0,-1 0 0,1 0 0,-1 1 0,1-1 0,0 0 0,-1 0 0,1 1 0,-1-1 0,0 1 0,1-1 0,-1 0 0,1 1 0,-1-1 0,1 1 0,-1-1 0,0 1 0,1-1 0,-1 1 0,0-1 0,0 1 0,1 0 0,-1 4 0,0-1 0,0 0 0,-1 0 0,0 1 0,0-1 0,0 0 0,0 0 0,0 0 0,-1 0 0,0 0 0,0 0 0,-2 4 0,-114 184 0,-6 13 0,120-197 0,0-1 0,0 1 0,1 0 0,1 0 0,-1 0 0,1 1 0,0-1 0,1 0 0,-1 12 0,3-17 0,-1 0 0,1 0 0,0 0 0,0 0 0,0 0 0,0-1 0,0 1 0,1-1 0,-1 1 0,1 0 0,0-1 0,0 0 0,-1 0 0,1 1 0,1-1 0,-1 0 0,0-1 0,0 1 0,1 0 0,-1-1 0,1 1 0,0-1 0,-1 0 0,1 0 0,0 0 0,0 0 0,0 0 0,0 0 0,4 0 0,13 2 0,-1-1 0,1 0 0,0-1 0,-1-1 0,39-6 0,104-25 0,144-55 0,-297 83 0,-1 2 0,0-1 0,0 1 0,1 0 0,11 1 0,-19 0 0,-1-1 0,0 1 0,1 0 0,-1 1 0,0-1 0,1 0 0,-1 0 0,0 0 0,1 0 0,-1 0 0,0 0 0,1 0 0,-1 0 0,0 1 0,1-1 0,-1 0 0,0 0 0,1 0 0,-1 1 0,0-1 0,0 0 0,1 0 0,-1 1 0,0-1 0,0 0 0,0 1 0,0-1 0,1 0 0,-1 0 0,0 1 0,0-1 0,0 0 0,0 1 0,0-1 0,0 0 0,0 1 0,0-1 0,0 1 0,0-1 0,0 0 0,0 1 0,0-1 0,0 0 0,0 1 0,0-1 0,0 0 0,0 1 0,0-1 0,-1 0 0,1 1 0,0-1 0,0 0 0,0 0 0,-1 1 0,1-1 0,0 0 0,0 0 0,-1 1 0,1-1 0,0 0 0,-1 1 0,-7 7 0,-1 1 0,0-1 0,-1 0 0,0-1 0,0 0 0,-1-1 0,1 0 0,-2 0 0,1-1 0,-13 4 0,23-9 0,0 1 0,0-1 0,0 0 0,0 1 0,0-1 0,0 0 0,0 0 0,0 0 0,0 0 0,0 0 0,0 0 0,0 0 0,0 0 0,0 0 0,0 0 0,0 0 0,0 0 0,0-1 0,1 1 0,-1-1 0,0 1 0,0 0 0,0-1 0,0 1 0,0-1 0,1 0 0,-1 1 0,0-1 0,0 0 0,1 1 0,-1-1 0,1 0 0,-1 0 0,1 0 0,-1 1 0,1-1 0,-1 0 0,1 0 0,0 0 0,-1 0 0,1 0 0,0 0 0,0 0 0,0 0 0,-1 0 0,1 0 0,0 0 0,0 0 0,1-1 0,-1-8 0,1 1 0,1-1 0,0 1 0,3-12 0,-1 7 0,-4 12 0,1-1 0,0 1 0,-1 0 0,0 0 0,0 0 0,1 0 0,-1 0 0,0 0 0,-1 0 0,1-1 0,0 1 0,-1 0 0,1 0 0,-2-2 0,1 3 0,0 0 0,0 0 0,0 0 0,-1 0 0,1 1 0,-1-1 0,1 0 0,0 1 0,-1-1 0,1 1 0,-1-1 0,1 1 0,-1 0 0,1-1 0,-1 1 0,0 0 0,1 0 0,-1 0 0,1 0 0,-1 1 0,1-1 0,-1 0 0,1 1 0,-3 0 0,-29 6 0,0 1 0,1 2 0,-43 19 0,-97 53 0,109-51 0,-7-2 0,70-29 0,-1 1 0,1-1 0,-1 0 0,0 0 0,1 1 0,-1-1 0,1 0 0,-1 0 0,1 0 0,-1 0 0,0 0 0,1 0 0,-1 0 0,1 0 0,-1 0 0,0 0 0,1 0 0,-1 0 0,1 0 0,-1 0 0,0 0 0,1-1 0,-1 1 0,1 0 0,-1 0 0,1-1 0,-1 1 0,1 0 0,-1-1 0,1 1 0,-1 0 0,1-1 0,0 1 0,-1-1 0,1 1 0,-1-1 0,1 1 0,0-1 0,0 1 0,-1-1 0,1 1 0,0-1 0,0 0 0,0 1 0,-1-1 0,1 1 0,0-1 0,0 0 0,0 1 0,0-1 0,0 1 0,0-1 0,0 0 0,1 1 0,-1-1 0,0 1 0,0-1 0,16-35 0,-14 33 0,17-30 0,-11 22 0,-1 0 0,0-1 0,-1 0 0,0 0 0,-1-1 0,0 0 0,-1 1 0,4-23 0,-8 33 0,0 0 0,0 0 0,1 0 0,-2-1 0,1 1 0,0 0 0,0 0 0,-1 0 0,1 1 0,-1-1 0,1 0 0,-1 0 0,0 0 0,0 0 0,0 0 0,0 1 0,0-1 0,0 0 0,-1 1 0,1-1 0,0 1 0,-1-1 0,1 1 0,-4-2 0,1 1 0,0 0 0,-1 1 0,1-1 0,0 1 0,-1 0 0,1 0 0,0 1 0,-1-1 0,1 1 0,-9 0 0,-8 3 0,0 0 0,1 0 0,-35 13 0,25-7 0,1 2 0,1 2 0,0 0 0,1 2 0,-49 34 0,61-37 0,1 0 0,0 1 0,0 1 0,1 0 0,1 1 0,1 1 0,0-1 0,1 2 0,1 0 0,0 0 0,-6 18 0,-2 18 0,2 0 0,3 1 0,-9 93 0,6 169 0,20 123 0,-9 181 0,-16-460 0,15-138 0,-1 0 0,0 0 0,-2 0 0,-18 37 0,26-58 0,0 0 0,-1 0 0,1 0 0,-1 0 0,1 0 0,-1 0 0,0 0 0,1-1 0,-1 1 0,0 0 0,1 0 0,-1-1 0,0 1 0,0 0 0,0-1 0,0 1 0,0-1 0,0 1 0,0-1 0,-1 1 0,1-1 0,1 0 0,-1-1 0,0 1 0,1 0 0,-1 0 0,0-1 0,1 1 0,-1 0 0,1-1 0,-1 1 0,0-1 0,1 1 0,-1-1 0,1 1 0,-1-1 0,1 1 0,0-1 0,-1 1 0,1-1 0,0 0 0,-1 1 0,1-2 0,-3-5 0,0 0 0,1 0 0,0 0 0,1 0 0,-1-8 0,-1-39 0,2 0 0,3 0 0,2 1 0,20-99 0,-58 303 0,59-275 0,-15 24 0,-5 0 0,-4 0 0,-5 0 0,-4 0 0,-4 0 0,-4 1 0,-5 1 0,-48-136 0,60 209 0,0 1 0,-2 0 0,-1 0 0,-1 1 0,-1 1 0,-26-33 0,35 49 0,-1 0 0,0 0 0,0 1 0,-1 0 0,1 0 0,-1 0 0,0 1 0,0 0 0,0 1 0,-1-1 0,1 1 0,-1 1 0,0-1 0,0 2 0,0-1 0,0 1 0,0 0 0,0 0 0,0 1 0,-1 0 0,1 1 0,0 0 0,0 0 0,-13 4 0,-7 4 0,0 1 0,1 1 0,0 1 0,-46 29 0,-96 77 0,145-99 0,-289 249 0,257-217 0,36-40 0,20-11 0,0 0 0,-1 0 0,1 0 0,0 0 0,0 0 0,0 0 0,-1 0 0,1 0 0,0 0 0,0 0 0,0 0 0,-1 0 0,1-1 0,0 1 0,0 0 0,0 0 0,0 0 0,-1 0 0,1 0 0,0 0 0,0-1 0,0 1 0,0 0 0,0 0 0,-1 0 0,1 0 0,0-1 0,0 1 0,0 0 0,0 0 0,0 0 0,0-1 0,0 1 0,0 0 0,0 0 0,0 0 0,0-1 0,0 1 0,0 0 0,0 0 0,0 0 0,0-1 0,0 1 0,0 0 0,0-1 0,15-39 0,34-51 0,82-115 0,-18 33 0,122-256 0,-135 238 0,5 14 0,25-50 0,-99 166 0,-12 25 0,-1-2 0,-2 0 0,14-48 0,-19 42 0,2 1 0,2 0 0,2 1 0,1 1 0,45-72 0,159-277 0,-90 156 0,-73 137 0,-5-3 0,43-109 0,-73 148 0,-14 39 0,0-1 0,-2-1 0,0 1 0,-2-1 0,0 0 0,2-40 0,-6 57 0,-1-1 0,2 1 0,-1-1 0,1 1 0,0 0 0,0 0 0,0 0 0,1 0 0,0 1 0,1 0 0,0 0 0,0 0 0,10-10 0,-12 13 0,-2 2 0,-1 0 0,0 1 0,0-1 0,0 1 0,1-1 0,-1 1 0,0-1 0,1 1 0,-1-1 0,0 1 0,1-1 0,-1 1 0,1 0 0,-1-1 0,1 1 0,-1 0 0,1-1 0,-1 1 0,1 0 0,-1 0 0,1-1 0,-1 1 0,1 0 0,-1 0 0,1 0 0,0 0 0,-1 0 0,1-1 0,-1 1 0,1 0 0,0 1 0,-1-1 0,1 0 0,-1 0 0,1 0 0,-1 0 0,1 0 0,-1 0 0,1 1 0,0-1 0,-1 0 0,1 1 0,-1-1 0,1 0 0,-1 1 0,0-1 0,1 0 0,-1 1 0,1-1 0,-1 1 0,0-1 0,1 1 0,-1-1 0,0 1 0,1-1 0,-1 1 0,0-1 0,0 1 0,0-1 0,1 1 0,-1-1 0,0 1 0,0 0 0,0-1 0,0 1 0,0-1 0,0 2 0,3 46 0,-27 186 0,2-12 0,21-218 0,4 70 0,-3-72 0,0 1 0,0 0 0,1 0 0,0-1 0,-1 1 0,1 0 0,0 0 0,0-1 0,0 1 0,1-1 0,-1 1 0,1-1 0,-1 0 0,1 0 0,0 1 0,0-1 0,0 0 0,0 0 0,0-1 0,4 4 0,-4-5 0,0 1 0,1-1 0,-1 1 0,0-1 0,0 0 0,1 0 0,-1 0 0,0 0 0,1-1 0,-1 1 0,0-1 0,0 1 0,1-1 0,-1 0 0,0 0 0,0 0 0,0 0 0,0 0 0,0 0 0,0 0 0,0-1 0,2-1 0,39-40 0,-21 16 0,0-1 0,-2-1 0,28-55 0,-41 71 0,-1-1 0,0 0 0,-1 0 0,-1 0 0,0 0 0,-1 0 0,0-1 0,-2 0 0,1 1 0,-2-1 0,-1-24 0,-3 12 0,-2-16 0,6 43 0,-1 0 0,1 0 0,0 0 0,0 0 0,0 0 0,0 0 0,0 0 0,0 0 0,0 0 0,0 0 0,0 0 0,0 0 0,-1 0 0,1 0 0,0 0 0,0 0 0,0 0 0,0 0 0,0 0 0,0-1 0,0 1 0,0 0 0,0 0 0,0 0 0,0 0 0,0 0 0,0 0 0,-1 0 0,1 0 0,0 0 0,0 0 0,0 0 0,0 0 0,0 0 0,0 0 0,0-1 0,0 1 0,0 0 0,0 0 0,0 0 0,-1 25 0,0 39 0,3 213 0,3-257 0,3-31 0,6-33 0,19-92 0,-33 220 0,-3 172 0,-3 43 0,6-295 0,-1 1 0,0-1 0,0 1 0,0-1 0,-1 0 0,1 1 0,-1-1 0,0 0 0,0 0 0,-1 0 0,1 0 0,-1 0 0,0-1 0,0 1 0,0-1 0,-1 0 0,1 0 0,-5 3 0,-6 4 0,-2 0 0,1-1 0,-21 8 0,19-8 0,-238 97 0,29-13 0,178-69 0,0 1 0,-70 51 0,-273 230 0,327-253 0,10-11 0,2 3 0,2 2 0,-74 91 0,-59 88 0,62-72 0,-52 71 0,-12 33 0,64-33 0,60-103 0,28-67 0,-2-2 0,-62 71 0,49-64 0,-46 71 0,-9 15 0,29-46 0,-15 20 0,-20 32 0,66-92 0,29-42 0,1 1 0,0 0 0,2 0 0,-16 37 0,15-30 0,0 0 0,-2-1 0,-1-1 0,-1 0 0,-20 24 0,12-18 0,-36 64 0,-73 130 0,106-173 0,-104 181 0,-69 58 0,29-90 0,157-184 0,-34 41 0,2 2 0,3 2 0,-59 113 0,79-124 0,2 1 0,-17 69 0,22-66 0,-2-2 0,-27 56 0,-46 102 0,14-20 0,36-104 0,8-16 0,-2 0 0,-52 74 0,78-133 0,1-1 0,-2 0 0,1 0 0,-1-1 0,-1-1 0,-16 12 0,26-20 0,0 1 0,0-1 0,0 0 0,0 1 0,0-1 0,0 0 0,0 0 0,0 0 0,0 0 0,0 0 0,0 0 0,0 0 0,0 0 0,0 0 0,0 0 0,0 0 0,0-1 0,0 1 0,0 0 0,0-1 0,1 1 0,-1-1 0,0 1 0,0-1 0,0 0 0,0 1 0,1-1 0,-1 0 0,0 1 0,1-1 0,-1 0 0,0 0 0,1 0 0,-1 1 0,1-1 0,0 0 0,-1 0 0,1 0 0,-1 0 0,1 0 0,0 0 0,0 0 0,0 0 0,0 0 0,0 0 0,0 0 0,0 0 0,0 0 0,0 0 0,0-2 0,2-3 0,-1 0 0,1 0 0,0 0 0,0 0 0,0 1 0,1-1 0,0 0 0,0 1 0,1 0 0,0 0 0,8-9 0,61-56 0,-67 65 0,377-305 0,-14 13 0,-123 79 0,349-398 0,-398 370 0,17-18 0,10 46 0,-69 74 0,423-488 0,-135 137 0,-270 313 0,369-417 0,-322 282-1365,-167 233-5461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3T11:07:29.107"/>
    </inkml:context>
    <inkml:brush xml:id="br0">
      <inkml:brushProperty name="width" value="0.35" units="cm"/>
      <inkml:brushProperty name="height" value="0.35" units="cm"/>
      <inkml:brushProperty name="color" value="#FFFFFF"/>
    </inkml:brush>
  </inkml:definitions>
  <inkml:trace contextRef="#ctx0" brushRef="#br0">1 0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1" y="0"/>
            <a:ext cx="4278154" cy="341064"/>
          </a:xfrm>
          <a:prstGeom prst="rect">
            <a:avLst/>
          </a:prstGeom>
        </p:spPr>
        <p:txBody>
          <a:bodyPr vert="horz" lIns="95247" tIns="47623" rIns="95247" bIns="47623" rtlCol="0"/>
          <a:lstStyle>
            <a:lvl1pPr algn="l">
              <a:defRPr sz="1200"/>
            </a:lvl1pPr>
          </a:lstStyle>
          <a:p>
            <a:endParaRPr lang="sl-SI"/>
          </a:p>
        </p:txBody>
      </p:sp>
      <p:sp>
        <p:nvSpPr>
          <p:cNvPr id="3" name="Označba mesta datuma 2"/>
          <p:cNvSpPr>
            <a:spLocks noGrp="1"/>
          </p:cNvSpPr>
          <p:nvPr>
            <p:ph type="dt" idx="1"/>
          </p:nvPr>
        </p:nvSpPr>
        <p:spPr>
          <a:xfrm>
            <a:off x="5592225" y="0"/>
            <a:ext cx="4278154" cy="341064"/>
          </a:xfrm>
          <a:prstGeom prst="rect">
            <a:avLst/>
          </a:prstGeom>
        </p:spPr>
        <p:txBody>
          <a:bodyPr vert="horz" lIns="95247" tIns="47623" rIns="95247" bIns="47623" rtlCol="0"/>
          <a:lstStyle>
            <a:lvl1pPr algn="r">
              <a:defRPr sz="1200"/>
            </a:lvl1pPr>
          </a:lstStyle>
          <a:p>
            <a:fld id="{C36A22E5-0D76-4392-88AE-4DE8FD87DA02}" type="datetimeFigureOut">
              <a:rPr lang="sl-SI" smtClean="0"/>
              <a:t>20.06.2024</a:t>
            </a:fld>
            <a:endParaRPr lang="sl-SI"/>
          </a:p>
        </p:txBody>
      </p:sp>
      <p:sp>
        <p:nvSpPr>
          <p:cNvPr id="4" name="Označba mesta stranske slike 3"/>
          <p:cNvSpPr>
            <a:spLocks noGrp="1" noRot="1" noChangeAspect="1"/>
          </p:cNvSpPr>
          <p:nvPr>
            <p:ph type="sldImg" idx="2"/>
          </p:nvPr>
        </p:nvSpPr>
        <p:spPr>
          <a:xfrm>
            <a:off x="2898775" y="850900"/>
            <a:ext cx="4075113" cy="2292350"/>
          </a:xfrm>
          <a:prstGeom prst="rect">
            <a:avLst/>
          </a:prstGeom>
          <a:noFill/>
          <a:ln w="12700">
            <a:solidFill>
              <a:prstClr val="black"/>
            </a:solidFill>
          </a:ln>
        </p:spPr>
        <p:txBody>
          <a:bodyPr vert="horz" lIns="95247" tIns="47623" rIns="95247" bIns="47623" rtlCol="0" anchor="ctr"/>
          <a:lstStyle/>
          <a:p>
            <a:endParaRPr lang="sl-SI"/>
          </a:p>
        </p:txBody>
      </p:sp>
      <p:sp>
        <p:nvSpPr>
          <p:cNvPr id="5" name="Označba mesta opomb 4"/>
          <p:cNvSpPr>
            <a:spLocks noGrp="1"/>
          </p:cNvSpPr>
          <p:nvPr>
            <p:ph type="body" sz="quarter" idx="3"/>
          </p:nvPr>
        </p:nvSpPr>
        <p:spPr>
          <a:xfrm>
            <a:off x="987267" y="3271382"/>
            <a:ext cx="7898130" cy="2676585"/>
          </a:xfrm>
          <a:prstGeom prst="rect">
            <a:avLst/>
          </a:prstGeom>
        </p:spPr>
        <p:txBody>
          <a:bodyPr vert="horz" lIns="95247" tIns="47623" rIns="95247" bIns="47623" rtlCol="0"/>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6" name="Označba mesta noge 5"/>
          <p:cNvSpPr>
            <a:spLocks noGrp="1"/>
          </p:cNvSpPr>
          <p:nvPr>
            <p:ph type="ftr" sz="quarter" idx="4"/>
          </p:nvPr>
        </p:nvSpPr>
        <p:spPr>
          <a:xfrm>
            <a:off x="1" y="6456613"/>
            <a:ext cx="4278154" cy="341064"/>
          </a:xfrm>
          <a:prstGeom prst="rect">
            <a:avLst/>
          </a:prstGeom>
        </p:spPr>
        <p:txBody>
          <a:bodyPr vert="horz" lIns="95247" tIns="47623" rIns="95247" bIns="47623" rtlCol="0" anchor="b"/>
          <a:lstStyle>
            <a:lvl1pPr algn="l">
              <a:defRPr sz="1200"/>
            </a:lvl1pPr>
          </a:lstStyle>
          <a:p>
            <a:endParaRPr lang="sl-SI"/>
          </a:p>
        </p:txBody>
      </p:sp>
      <p:sp>
        <p:nvSpPr>
          <p:cNvPr id="7" name="Označba mesta številke diapozitiva 6"/>
          <p:cNvSpPr>
            <a:spLocks noGrp="1"/>
          </p:cNvSpPr>
          <p:nvPr>
            <p:ph type="sldNum" sz="quarter" idx="5"/>
          </p:nvPr>
        </p:nvSpPr>
        <p:spPr>
          <a:xfrm>
            <a:off x="5592225" y="6456613"/>
            <a:ext cx="4278154" cy="341064"/>
          </a:xfrm>
          <a:prstGeom prst="rect">
            <a:avLst/>
          </a:prstGeom>
        </p:spPr>
        <p:txBody>
          <a:bodyPr vert="horz" lIns="95247" tIns="47623" rIns="95247" bIns="47623" rtlCol="0" anchor="b"/>
          <a:lstStyle>
            <a:lvl1pPr algn="r">
              <a:defRPr sz="1200"/>
            </a:lvl1pPr>
          </a:lstStyle>
          <a:p>
            <a:fld id="{84780D64-1424-41AB-B29D-576E9AFD28CA}" type="slidenum">
              <a:rPr lang="sl-SI" smtClean="0"/>
              <a:t>‹#›</a:t>
            </a:fld>
            <a:endParaRPr lang="sl-SI"/>
          </a:p>
        </p:txBody>
      </p:sp>
    </p:spTree>
    <p:extLst>
      <p:ext uri="{BB962C8B-B14F-4D97-AF65-F5344CB8AC3E}">
        <p14:creationId xmlns:p14="http://schemas.microsoft.com/office/powerpoint/2010/main" val="3360082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defTabSz="952469">
              <a:lnSpc>
                <a:spcPct val="107000"/>
              </a:lnSpc>
              <a:spcAft>
                <a:spcPts val="833"/>
              </a:spcAft>
              <a:defRPr/>
            </a:pPr>
            <a:r>
              <a:rPr lang="sl-SI" sz="1900" dirty="0">
                <a:latin typeface="Calibri" panose="020F0502020204030204" pitchFamily="34" charset="0"/>
                <a:ea typeface="Calibri" panose="020F0502020204030204" pitchFamily="34" charset="0"/>
                <a:cs typeface="Arial" panose="020B0604020202020204" pitchFamily="34" charset="0"/>
              </a:rPr>
              <a:t>Občina Cerklje na Gorenjskem namerava v letu 2024 in 2025 pripraviti in potrditi dokument občinske celostne prometne strategije in s tem pridobiti aktualen strateški dokument v katerem bo  opredeljeno trajnostno načrtovanje prometa.</a:t>
            </a:r>
          </a:p>
          <a:p>
            <a:pPr defTabSz="952469">
              <a:lnSpc>
                <a:spcPct val="107000"/>
              </a:lnSpc>
              <a:spcAft>
                <a:spcPts val="833"/>
              </a:spcAft>
              <a:defRPr/>
            </a:pPr>
            <a:endParaRPr lang="sl-SI" sz="1900" dirty="0">
              <a:latin typeface="Calibri" panose="020F0502020204030204" pitchFamily="34" charset="0"/>
              <a:ea typeface="Calibri" panose="020F0502020204030204" pitchFamily="34" charset="0"/>
              <a:cs typeface="Arial" panose="020B0604020202020204" pitchFamily="34" charset="0"/>
            </a:endParaRPr>
          </a:p>
        </p:txBody>
      </p:sp>
      <p:sp>
        <p:nvSpPr>
          <p:cNvPr id="4" name="Označba mesta številke diapozitiva 3"/>
          <p:cNvSpPr>
            <a:spLocks noGrp="1"/>
          </p:cNvSpPr>
          <p:nvPr>
            <p:ph type="sldNum" sz="quarter" idx="5"/>
          </p:nvPr>
        </p:nvSpPr>
        <p:spPr/>
        <p:txBody>
          <a:bodyPr/>
          <a:lstStyle/>
          <a:p>
            <a:fld id="{84780D64-1424-41AB-B29D-576E9AFD28CA}" type="slidenum">
              <a:rPr lang="sl-SI" smtClean="0"/>
              <a:t>1</a:t>
            </a:fld>
            <a:endParaRPr lang="sl-SI"/>
          </a:p>
        </p:txBody>
      </p:sp>
    </p:spTree>
    <p:extLst>
      <p:ext uri="{BB962C8B-B14F-4D97-AF65-F5344CB8AC3E}">
        <p14:creationId xmlns:p14="http://schemas.microsoft.com/office/powerpoint/2010/main" val="1825800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84780D64-1424-41AB-B29D-576E9AFD28CA}" type="slidenum">
              <a:rPr lang="sl-SI" smtClean="0"/>
              <a:t>2</a:t>
            </a:fld>
            <a:endParaRPr lang="sl-SI"/>
          </a:p>
        </p:txBody>
      </p:sp>
    </p:spTree>
    <p:extLst>
      <p:ext uri="{BB962C8B-B14F-4D97-AF65-F5344CB8AC3E}">
        <p14:creationId xmlns:p14="http://schemas.microsoft.com/office/powerpoint/2010/main" val="2575245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a:t>Občina je v letu 2020 že pripravljala celostno prometno strategijo. Kakšna je potreba po revidiranju nove še ne moremo oceniti, vendar bo to vsekakor del postopka priprave nove strategije. Zakon o CPN namreč določa, da morajo občine sprejeti nove OCPS. </a:t>
            </a:r>
          </a:p>
        </p:txBody>
      </p:sp>
      <p:sp>
        <p:nvSpPr>
          <p:cNvPr id="4" name="Označba mesta številke diapozitiva 3"/>
          <p:cNvSpPr>
            <a:spLocks noGrp="1"/>
          </p:cNvSpPr>
          <p:nvPr>
            <p:ph type="sldNum" sz="quarter" idx="5"/>
          </p:nvPr>
        </p:nvSpPr>
        <p:spPr/>
        <p:txBody>
          <a:bodyPr/>
          <a:lstStyle/>
          <a:p>
            <a:fld id="{84780D64-1424-41AB-B29D-576E9AFD28CA}" type="slidenum">
              <a:rPr lang="sl-SI" smtClean="0"/>
              <a:t>3</a:t>
            </a:fld>
            <a:endParaRPr lang="sl-SI"/>
          </a:p>
        </p:txBody>
      </p:sp>
    </p:spTree>
    <p:extLst>
      <p:ext uri="{BB962C8B-B14F-4D97-AF65-F5344CB8AC3E}">
        <p14:creationId xmlns:p14="http://schemas.microsoft.com/office/powerpoint/2010/main" val="524162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defTabSz="952469">
              <a:defRPr/>
            </a:pPr>
            <a:r>
              <a:rPr lang="sl-SI" dirty="0">
                <a:latin typeface="+mn-lt"/>
                <a:cs typeface="Arial" pitchFamily="34" charset="0"/>
              </a:rPr>
              <a:t>Občine, ki bodo imele izdelano in potrjeno OCPS, </a:t>
            </a:r>
            <a:r>
              <a:rPr lang="sl-SI" b="1" dirty="0">
                <a:latin typeface="+mn-lt"/>
                <a:cs typeface="Arial" pitchFamily="34" charset="0"/>
              </a:rPr>
              <a:t>bodo lahko kandidirale sredstva, ki se bodo dodeljevala za izvedbo infrastrukturnih in </a:t>
            </a:r>
            <a:r>
              <a:rPr lang="sl-SI" b="1" dirty="0" err="1">
                <a:latin typeface="+mn-lt"/>
                <a:cs typeface="Arial" pitchFamily="34" charset="0"/>
              </a:rPr>
              <a:t>neinfrastrukturnih</a:t>
            </a:r>
            <a:r>
              <a:rPr lang="sl-SI" b="1" dirty="0">
                <a:latin typeface="+mn-lt"/>
                <a:cs typeface="Arial" pitchFamily="34" charset="0"/>
              </a:rPr>
              <a:t> ukrepov na področju trajnostne mobilnosti</a:t>
            </a:r>
            <a:r>
              <a:rPr lang="sl-SI" dirty="0">
                <a:latin typeface="+mn-lt"/>
                <a:cs typeface="Arial" pitchFamily="34" charset="0"/>
              </a:rPr>
              <a:t>, kot jih opredeljuje Program evropske kohezijske politike v obdobju 2021–2027 v Sloveniji </a:t>
            </a:r>
            <a:r>
              <a:rPr lang="sl-SI" dirty="0">
                <a:effectLst/>
                <a:latin typeface="+mn-lt"/>
                <a:ea typeface="Calibri" panose="020F0502020204030204" pitchFamily="34" charset="0"/>
                <a:cs typeface="Arial" panose="020B0604020202020204" pitchFamily="34" charset="0"/>
              </a:rPr>
              <a:t>ter morebitnih drugih programskih dokumentih in drugih podlagah za črpanje evropskih ali nacionalnih sredstev.</a:t>
            </a:r>
            <a:endParaRPr lang="sl-SI" dirty="0">
              <a:latin typeface="+mn-lt"/>
              <a:cs typeface="Arial" pitchFamily="34" charset="0"/>
            </a:endParaRPr>
          </a:p>
          <a:p>
            <a:pPr defTabSz="952469">
              <a:defRPr/>
            </a:pPr>
            <a:r>
              <a:rPr lang="sl-SI" dirty="0">
                <a:solidFill>
                  <a:srgbClr val="000000"/>
                </a:solidFill>
                <a:highlight>
                  <a:srgbClr val="FFFFFF"/>
                </a:highlight>
              </a:rPr>
              <a:t>Priprava samega dokumenta OCPS pa se sofinancira v višini 70 % in sicer do sprejema na občinskem svetu. </a:t>
            </a:r>
          </a:p>
          <a:p>
            <a:endParaRPr lang="sl-SI" dirty="0"/>
          </a:p>
        </p:txBody>
      </p:sp>
      <p:sp>
        <p:nvSpPr>
          <p:cNvPr id="4" name="Označba mesta številke diapozitiva 3"/>
          <p:cNvSpPr>
            <a:spLocks noGrp="1"/>
          </p:cNvSpPr>
          <p:nvPr>
            <p:ph type="sldNum" sz="quarter" idx="5"/>
          </p:nvPr>
        </p:nvSpPr>
        <p:spPr/>
        <p:txBody>
          <a:bodyPr/>
          <a:lstStyle/>
          <a:p>
            <a:fld id="{84780D64-1424-41AB-B29D-576E9AFD28CA}" type="slidenum">
              <a:rPr lang="sl-SI" smtClean="0"/>
              <a:t>4</a:t>
            </a:fld>
            <a:endParaRPr lang="sl-SI"/>
          </a:p>
        </p:txBody>
      </p:sp>
    </p:spTree>
    <p:extLst>
      <p:ext uri="{BB962C8B-B14F-4D97-AF65-F5344CB8AC3E}">
        <p14:creationId xmlns:p14="http://schemas.microsoft.com/office/powerpoint/2010/main" val="343630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defTabSz="952469">
              <a:lnSpc>
                <a:spcPct val="107000"/>
              </a:lnSpc>
              <a:spcAft>
                <a:spcPts val="833"/>
              </a:spcAft>
              <a:defRPr/>
            </a:pPr>
            <a:r>
              <a:rPr lang="sl-SI" dirty="0">
                <a:latin typeface="Calibri" panose="020F0502020204030204" pitchFamily="34" charset="0"/>
                <a:ea typeface="Calibri" panose="020F0502020204030204" pitchFamily="34" charset="0"/>
                <a:cs typeface="Arial" panose="020B0604020202020204" pitchFamily="34" charset="0"/>
              </a:rPr>
              <a:t>Dokument mora biti izdelan skladno z Zakonom o celostnem prometnem načrtovanju (Uradni list RS, št. 130/2022) in Pravilnikom o vsebini, obliki, načinu priprave, odstotku in višini sofinanciranja občinskih celostnih prometnih strategij, načinu spremljanja in merilih za presojo kakovosti, enotnih kazalnikih, metodologiji ter o informacijski podpori in poročanju (Uradni list RS, št. 76/2023 in 109/2023). Postopek priprave in vsebina morata biti skladna s smernicami, ki jih je pripravilo MOPE.</a:t>
            </a:r>
          </a:p>
          <a:p>
            <a:endParaRPr lang="sl-SI" dirty="0"/>
          </a:p>
        </p:txBody>
      </p:sp>
      <p:sp>
        <p:nvSpPr>
          <p:cNvPr id="4" name="Označba mesta številke diapozitiva 3"/>
          <p:cNvSpPr>
            <a:spLocks noGrp="1"/>
          </p:cNvSpPr>
          <p:nvPr>
            <p:ph type="sldNum" sz="quarter" idx="5"/>
          </p:nvPr>
        </p:nvSpPr>
        <p:spPr/>
        <p:txBody>
          <a:bodyPr/>
          <a:lstStyle/>
          <a:p>
            <a:fld id="{84780D64-1424-41AB-B29D-576E9AFD28CA}" type="slidenum">
              <a:rPr lang="sl-SI" smtClean="0"/>
              <a:t>5</a:t>
            </a:fld>
            <a:endParaRPr lang="sl-SI"/>
          </a:p>
        </p:txBody>
      </p:sp>
    </p:spTree>
    <p:extLst>
      <p:ext uri="{BB962C8B-B14F-4D97-AF65-F5344CB8AC3E}">
        <p14:creationId xmlns:p14="http://schemas.microsoft.com/office/powerpoint/2010/main" val="12403788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84780D64-1424-41AB-B29D-576E9AFD28CA}" type="slidenum">
              <a:rPr lang="sl-SI" smtClean="0"/>
              <a:t>6</a:t>
            </a:fld>
            <a:endParaRPr lang="sl-SI"/>
          </a:p>
        </p:txBody>
      </p:sp>
    </p:spTree>
    <p:extLst>
      <p:ext uri="{BB962C8B-B14F-4D97-AF65-F5344CB8AC3E}">
        <p14:creationId xmlns:p14="http://schemas.microsoft.com/office/powerpoint/2010/main" val="12215910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defTabSz="952469">
              <a:defRPr/>
            </a:pPr>
            <a:r>
              <a:rPr lang="sl-SI" sz="1900" dirty="0">
                <a:latin typeface="Calibri" panose="020F0502020204030204" pitchFamily="34" charset="0"/>
                <a:ea typeface="Calibri" panose="020F0502020204030204" pitchFamily="34" charset="0"/>
                <a:cs typeface="Arial" panose="020B0604020202020204" pitchFamily="34" charset="0"/>
              </a:rPr>
              <a:t>Namen OCPS je trajnostno načrtovanje prometa učinkovit in uravnotežen prometni sistem, ki odgovarja prometnemu povpraševanju, ki bo prispeval k izboljšanju dostopnosti in bo imel pozitivne učinke na okolje in zdravje prebivalcev. </a:t>
            </a:r>
            <a:endParaRPr lang="sl-SI" dirty="0"/>
          </a:p>
        </p:txBody>
      </p:sp>
      <p:sp>
        <p:nvSpPr>
          <p:cNvPr id="4" name="Označba mesta številke diapozitiva 3"/>
          <p:cNvSpPr>
            <a:spLocks noGrp="1"/>
          </p:cNvSpPr>
          <p:nvPr>
            <p:ph type="sldNum" sz="quarter" idx="5"/>
          </p:nvPr>
        </p:nvSpPr>
        <p:spPr/>
        <p:txBody>
          <a:bodyPr/>
          <a:lstStyle/>
          <a:p>
            <a:fld id="{84780D64-1424-41AB-B29D-576E9AFD28CA}" type="slidenum">
              <a:rPr lang="sl-SI" smtClean="0"/>
              <a:t>7</a:t>
            </a:fld>
            <a:endParaRPr lang="sl-SI"/>
          </a:p>
        </p:txBody>
      </p:sp>
    </p:spTree>
    <p:extLst>
      <p:ext uri="{BB962C8B-B14F-4D97-AF65-F5344CB8AC3E}">
        <p14:creationId xmlns:p14="http://schemas.microsoft.com/office/powerpoint/2010/main" val="342568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a:t>Osrednji cilj je boljša kakovost življenja zaradi spremembe potovalnih navad, ki bo izhajalo iz izboljšanja pogojev za hojo, kolesarjenje in alternativne oblike mobilnosti, izboljšanja dostopnosti in zmanjšanja obsega motornega prometa. </a:t>
            </a:r>
          </a:p>
          <a:p>
            <a:r>
              <a:rPr lang="sl-SI" dirty="0"/>
              <a:t>*Graf prikazuje analizo potovalnih navad iz CPS 2020, iz katere izhaja, da je avtomobil še vedno najpogostejša izbira mobilnosti na relacijah daljših od 1 km.</a:t>
            </a:r>
          </a:p>
        </p:txBody>
      </p:sp>
      <p:sp>
        <p:nvSpPr>
          <p:cNvPr id="4" name="Označba mesta številke diapozitiva 3"/>
          <p:cNvSpPr>
            <a:spLocks noGrp="1"/>
          </p:cNvSpPr>
          <p:nvPr>
            <p:ph type="sldNum" sz="quarter" idx="5"/>
          </p:nvPr>
        </p:nvSpPr>
        <p:spPr/>
        <p:txBody>
          <a:bodyPr/>
          <a:lstStyle/>
          <a:p>
            <a:fld id="{84780D64-1424-41AB-B29D-576E9AFD28CA}" type="slidenum">
              <a:rPr lang="sl-SI" smtClean="0"/>
              <a:t>8</a:t>
            </a:fld>
            <a:endParaRPr lang="sl-SI"/>
          </a:p>
        </p:txBody>
      </p:sp>
    </p:spTree>
    <p:extLst>
      <p:ext uri="{BB962C8B-B14F-4D97-AF65-F5344CB8AC3E}">
        <p14:creationId xmlns:p14="http://schemas.microsoft.com/office/powerpoint/2010/main" val="12751671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a:t>Postopek priprave strateškega dokumenta je določen v smernicah. Deli se na 6 sklopov, ki bodo predvidoma zaključeni marca naslednje leto. Sedmi sklop pa je namenjen izvajanju strategije. Vabimo vas, da spremljate celoten proces priprave saj boste kot občani lahko svoje mnenje in predloge podali preko ankete, intervjujev, konkretnega vnosa pobud in izzivov v spletni zemljevid, ter preko javnih razprav. Ob koncu procesa pa boste kot občinski svetniki vabljeni k sprejetju strategije.</a:t>
            </a:r>
          </a:p>
        </p:txBody>
      </p:sp>
      <p:sp>
        <p:nvSpPr>
          <p:cNvPr id="4" name="Označba mesta številke diapozitiva 3"/>
          <p:cNvSpPr>
            <a:spLocks noGrp="1"/>
          </p:cNvSpPr>
          <p:nvPr>
            <p:ph type="sldNum" sz="quarter" idx="5"/>
          </p:nvPr>
        </p:nvSpPr>
        <p:spPr/>
        <p:txBody>
          <a:bodyPr/>
          <a:lstStyle/>
          <a:p>
            <a:fld id="{84780D64-1424-41AB-B29D-576E9AFD28CA}" type="slidenum">
              <a:rPr lang="sl-SI" smtClean="0"/>
              <a:t>10</a:t>
            </a:fld>
            <a:endParaRPr lang="sl-SI"/>
          </a:p>
        </p:txBody>
      </p:sp>
    </p:spTree>
    <p:extLst>
      <p:ext uri="{BB962C8B-B14F-4D97-AF65-F5344CB8AC3E}">
        <p14:creationId xmlns:p14="http://schemas.microsoft.com/office/powerpoint/2010/main" val="1813475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sl-SI"/>
              <a:t>Kliknite, če želite urediti slog naslova matrice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a:t>Kliknite, če želite urediti slog podnaslova matrice</a:t>
            </a:r>
            <a:endParaRPr lang="en-US" dirty="0"/>
          </a:p>
        </p:txBody>
      </p:sp>
      <p:sp>
        <p:nvSpPr>
          <p:cNvPr id="4" name="Date Placeholder 3"/>
          <p:cNvSpPr>
            <a:spLocks noGrp="1"/>
          </p:cNvSpPr>
          <p:nvPr>
            <p:ph type="dt" sz="half" idx="10"/>
          </p:nvPr>
        </p:nvSpPr>
        <p:spPr/>
        <p:txBody>
          <a:bodyPr/>
          <a:lstStyle/>
          <a:p>
            <a:fld id="{E9B100CF-32D1-4A79-A217-3016D092BF4E}" type="datetimeFigureOut">
              <a:rPr lang="sl-SI" smtClean="0"/>
              <a:t>20.06.2024</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B0ABE334-4C37-43B8-82BF-E070A3750090}" type="slidenum">
              <a:rPr lang="sl-SI" smtClean="0"/>
              <a:t>‹#›</a:t>
            </a:fld>
            <a:endParaRPr lang="sl-SI"/>
          </a:p>
        </p:txBody>
      </p:sp>
    </p:spTree>
    <p:extLst>
      <p:ext uri="{BB962C8B-B14F-4D97-AF65-F5344CB8AC3E}">
        <p14:creationId xmlns:p14="http://schemas.microsoft.com/office/powerpoint/2010/main" val="1206231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aslov in napis">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sl-SI"/>
              <a:t>Kliknite, če želite urediti slog naslova matrice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Uredite sloge besedila matrice</a:t>
            </a:r>
          </a:p>
        </p:txBody>
      </p:sp>
      <p:sp>
        <p:nvSpPr>
          <p:cNvPr id="4" name="Date Placeholder 3"/>
          <p:cNvSpPr>
            <a:spLocks noGrp="1"/>
          </p:cNvSpPr>
          <p:nvPr>
            <p:ph type="dt" sz="half" idx="10"/>
          </p:nvPr>
        </p:nvSpPr>
        <p:spPr/>
        <p:txBody>
          <a:bodyPr/>
          <a:lstStyle/>
          <a:p>
            <a:fld id="{E9B100CF-32D1-4A79-A217-3016D092BF4E}" type="datetimeFigureOut">
              <a:rPr lang="sl-SI" smtClean="0"/>
              <a:t>20.06.2024</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B0ABE334-4C37-43B8-82BF-E070A3750090}" type="slidenum">
              <a:rPr lang="sl-SI" smtClean="0"/>
              <a:t>‹#›</a:t>
            </a:fld>
            <a:endParaRPr lang="sl-SI"/>
          </a:p>
        </p:txBody>
      </p:sp>
    </p:spTree>
    <p:extLst>
      <p:ext uri="{BB962C8B-B14F-4D97-AF65-F5344CB8AC3E}">
        <p14:creationId xmlns:p14="http://schemas.microsoft.com/office/powerpoint/2010/main" val="3397446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 z napiso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sl-SI"/>
              <a:t>Kliknite, če želite urediti slog naslova matrice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a:t>Uredite sloge besedila matrice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Uredite sloge besedila matrice</a:t>
            </a:r>
          </a:p>
        </p:txBody>
      </p:sp>
      <p:sp>
        <p:nvSpPr>
          <p:cNvPr id="4" name="Date Placeholder 3"/>
          <p:cNvSpPr>
            <a:spLocks noGrp="1"/>
          </p:cNvSpPr>
          <p:nvPr>
            <p:ph type="dt" sz="half" idx="10"/>
          </p:nvPr>
        </p:nvSpPr>
        <p:spPr/>
        <p:txBody>
          <a:bodyPr/>
          <a:lstStyle/>
          <a:p>
            <a:fld id="{E9B100CF-32D1-4A79-A217-3016D092BF4E}" type="datetimeFigureOut">
              <a:rPr lang="sl-SI" smtClean="0"/>
              <a:t>20.06.2024</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B0ABE334-4C37-43B8-82BF-E070A3750090}" type="slidenum">
              <a:rPr lang="sl-SI" smtClean="0"/>
              <a:t>‹#›</a:t>
            </a:fld>
            <a:endParaRPr lang="sl-SI"/>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12930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rtica z ime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sl-SI"/>
              <a:t>Kliknite, če želite urediti slog naslova matrice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Uredite sloge besedila matrice</a:t>
            </a:r>
          </a:p>
        </p:txBody>
      </p:sp>
      <p:sp>
        <p:nvSpPr>
          <p:cNvPr id="4" name="Date Placeholder 3"/>
          <p:cNvSpPr>
            <a:spLocks noGrp="1"/>
          </p:cNvSpPr>
          <p:nvPr>
            <p:ph type="dt" sz="half" idx="10"/>
          </p:nvPr>
        </p:nvSpPr>
        <p:spPr/>
        <p:txBody>
          <a:bodyPr/>
          <a:lstStyle/>
          <a:p>
            <a:fld id="{E9B100CF-32D1-4A79-A217-3016D092BF4E}" type="datetimeFigureOut">
              <a:rPr lang="sl-SI" smtClean="0"/>
              <a:t>20.06.2024</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B0ABE334-4C37-43B8-82BF-E070A3750090}" type="slidenum">
              <a:rPr lang="sl-SI" smtClean="0"/>
              <a:t>‹#›</a:t>
            </a:fld>
            <a:endParaRPr lang="sl-SI"/>
          </a:p>
        </p:txBody>
      </p:sp>
    </p:spTree>
    <p:extLst>
      <p:ext uri="{BB962C8B-B14F-4D97-AF65-F5344CB8AC3E}">
        <p14:creationId xmlns:p14="http://schemas.microsoft.com/office/powerpoint/2010/main" val="13609446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t kartice z imeno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sl-SI"/>
              <a:t>Kliknite, če želite urediti slog naslova matrice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a:t>Uredite sloge besedila matrice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Uredite sloge besedila matrice</a:t>
            </a:r>
          </a:p>
        </p:txBody>
      </p:sp>
      <p:sp>
        <p:nvSpPr>
          <p:cNvPr id="4" name="Date Placeholder 3"/>
          <p:cNvSpPr>
            <a:spLocks noGrp="1"/>
          </p:cNvSpPr>
          <p:nvPr>
            <p:ph type="dt" sz="half" idx="10"/>
          </p:nvPr>
        </p:nvSpPr>
        <p:spPr/>
        <p:txBody>
          <a:bodyPr/>
          <a:lstStyle/>
          <a:p>
            <a:fld id="{E9B100CF-32D1-4A79-A217-3016D092BF4E}" type="datetimeFigureOut">
              <a:rPr lang="sl-SI" smtClean="0"/>
              <a:t>20.06.2024</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B0ABE334-4C37-43B8-82BF-E070A3750090}" type="slidenum">
              <a:rPr lang="sl-SI" smtClean="0"/>
              <a:t>‹#›</a:t>
            </a:fld>
            <a:endParaRPr lang="sl-SI"/>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62794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Resnično ali neresničn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sl-SI"/>
              <a:t>Kliknite, če želite urediti slog naslova matrice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a:t>Uredite sloge besedila matrice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Uredite sloge besedila matrice</a:t>
            </a:r>
          </a:p>
        </p:txBody>
      </p:sp>
      <p:sp>
        <p:nvSpPr>
          <p:cNvPr id="4" name="Date Placeholder 3"/>
          <p:cNvSpPr>
            <a:spLocks noGrp="1"/>
          </p:cNvSpPr>
          <p:nvPr>
            <p:ph type="dt" sz="half" idx="10"/>
          </p:nvPr>
        </p:nvSpPr>
        <p:spPr/>
        <p:txBody>
          <a:bodyPr/>
          <a:lstStyle/>
          <a:p>
            <a:fld id="{E9B100CF-32D1-4A79-A217-3016D092BF4E}" type="datetimeFigureOut">
              <a:rPr lang="sl-SI" smtClean="0"/>
              <a:t>20.06.2024</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B0ABE334-4C37-43B8-82BF-E070A3750090}" type="slidenum">
              <a:rPr lang="sl-SI" smtClean="0"/>
              <a:t>‹#›</a:t>
            </a:fld>
            <a:endParaRPr lang="sl-SI"/>
          </a:p>
        </p:txBody>
      </p:sp>
    </p:spTree>
    <p:extLst>
      <p:ext uri="{BB962C8B-B14F-4D97-AF65-F5344CB8AC3E}">
        <p14:creationId xmlns:p14="http://schemas.microsoft.com/office/powerpoint/2010/main" val="19320105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US" dirty="0"/>
          </a:p>
        </p:txBody>
      </p:sp>
      <p:sp>
        <p:nvSpPr>
          <p:cNvPr id="3" name="Vertical Text Placeholder 2"/>
          <p:cNvSpPr>
            <a:spLocks noGrp="1"/>
          </p:cNvSpPr>
          <p:nvPr>
            <p:ph type="body" orient="vert" idx="1"/>
          </p:nvPr>
        </p:nvSpPr>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E9B100CF-32D1-4A79-A217-3016D092BF4E}" type="datetimeFigureOut">
              <a:rPr lang="sl-SI" smtClean="0"/>
              <a:t>20.06.2024</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B0ABE334-4C37-43B8-82BF-E070A3750090}" type="slidenum">
              <a:rPr lang="sl-SI" smtClean="0"/>
              <a:t>‹#›</a:t>
            </a:fld>
            <a:endParaRPr lang="sl-SI"/>
          </a:p>
        </p:txBody>
      </p:sp>
    </p:spTree>
    <p:extLst>
      <p:ext uri="{BB962C8B-B14F-4D97-AF65-F5344CB8AC3E}">
        <p14:creationId xmlns:p14="http://schemas.microsoft.com/office/powerpoint/2010/main" val="25990403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sl-SI"/>
              <a:t>Kliknite, če želite urediti slog naslova matrice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E9B100CF-32D1-4A79-A217-3016D092BF4E}" type="datetimeFigureOut">
              <a:rPr lang="sl-SI" smtClean="0"/>
              <a:t>20.06.2024</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B0ABE334-4C37-43B8-82BF-E070A3750090}" type="slidenum">
              <a:rPr lang="sl-SI" smtClean="0"/>
              <a:t>‹#›</a:t>
            </a:fld>
            <a:endParaRPr lang="sl-SI"/>
          </a:p>
        </p:txBody>
      </p:sp>
    </p:spTree>
    <p:extLst>
      <p:ext uri="{BB962C8B-B14F-4D97-AF65-F5344CB8AC3E}">
        <p14:creationId xmlns:p14="http://schemas.microsoft.com/office/powerpoint/2010/main" val="3626798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US" dirty="0"/>
          </a:p>
        </p:txBody>
      </p:sp>
      <p:sp>
        <p:nvSpPr>
          <p:cNvPr id="3" name="Content Placeholder 2"/>
          <p:cNvSpPr>
            <a:spLocks noGrp="1"/>
          </p:cNvSpPr>
          <p:nvPr>
            <p:ph idx="1"/>
          </p:nvPr>
        </p:nvSpPr>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E9B100CF-32D1-4A79-A217-3016D092BF4E}" type="datetimeFigureOut">
              <a:rPr lang="sl-SI" smtClean="0"/>
              <a:t>20.06.2024</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B0ABE334-4C37-43B8-82BF-E070A3750090}" type="slidenum">
              <a:rPr lang="sl-SI" smtClean="0"/>
              <a:t>‹#›</a:t>
            </a:fld>
            <a:endParaRPr lang="sl-SI"/>
          </a:p>
        </p:txBody>
      </p:sp>
    </p:spTree>
    <p:extLst>
      <p:ext uri="{BB962C8B-B14F-4D97-AF65-F5344CB8AC3E}">
        <p14:creationId xmlns:p14="http://schemas.microsoft.com/office/powerpoint/2010/main" val="168089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sl-SI"/>
              <a:t>Kliknite, če želite urediti slog naslova matrice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Uredite sloge besedila matrice</a:t>
            </a:r>
          </a:p>
        </p:txBody>
      </p:sp>
      <p:sp>
        <p:nvSpPr>
          <p:cNvPr id="4" name="Date Placeholder 3"/>
          <p:cNvSpPr>
            <a:spLocks noGrp="1"/>
          </p:cNvSpPr>
          <p:nvPr>
            <p:ph type="dt" sz="half" idx="10"/>
          </p:nvPr>
        </p:nvSpPr>
        <p:spPr/>
        <p:txBody>
          <a:bodyPr/>
          <a:lstStyle/>
          <a:p>
            <a:fld id="{E9B100CF-32D1-4A79-A217-3016D092BF4E}" type="datetimeFigureOut">
              <a:rPr lang="sl-SI" smtClean="0"/>
              <a:t>20.06.2024</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B0ABE334-4C37-43B8-82BF-E070A3750090}" type="slidenum">
              <a:rPr lang="sl-SI" smtClean="0"/>
              <a:t>‹#›</a:t>
            </a:fld>
            <a:endParaRPr lang="sl-SI"/>
          </a:p>
        </p:txBody>
      </p:sp>
    </p:spTree>
    <p:extLst>
      <p:ext uri="{BB962C8B-B14F-4D97-AF65-F5344CB8AC3E}">
        <p14:creationId xmlns:p14="http://schemas.microsoft.com/office/powerpoint/2010/main" val="442869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Date Placeholder 4"/>
          <p:cNvSpPr>
            <a:spLocks noGrp="1"/>
          </p:cNvSpPr>
          <p:nvPr>
            <p:ph type="dt" sz="half" idx="10"/>
          </p:nvPr>
        </p:nvSpPr>
        <p:spPr/>
        <p:txBody>
          <a:bodyPr/>
          <a:lstStyle/>
          <a:p>
            <a:fld id="{E9B100CF-32D1-4A79-A217-3016D092BF4E}" type="datetimeFigureOut">
              <a:rPr lang="sl-SI" smtClean="0"/>
              <a:t>20.06.2024</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B0ABE334-4C37-43B8-82BF-E070A3750090}" type="slidenum">
              <a:rPr lang="sl-SI" smtClean="0"/>
              <a:t>‹#›</a:t>
            </a:fld>
            <a:endParaRPr lang="sl-SI"/>
          </a:p>
        </p:txBody>
      </p:sp>
    </p:spTree>
    <p:extLst>
      <p:ext uri="{BB962C8B-B14F-4D97-AF65-F5344CB8AC3E}">
        <p14:creationId xmlns:p14="http://schemas.microsoft.com/office/powerpoint/2010/main" val="3234056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l-SI"/>
              <a:t>Kliknite, če želite urediti slog naslova matrice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7" name="Date Placeholder 6"/>
          <p:cNvSpPr>
            <a:spLocks noGrp="1"/>
          </p:cNvSpPr>
          <p:nvPr>
            <p:ph type="dt" sz="half" idx="10"/>
          </p:nvPr>
        </p:nvSpPr>
        <p:spPr/>
        <p:txBody>
          <a:bodyPr/>
          <a:lstStyle/>
          <a:p>
            <a:fld id="{E9B100CF-32D1-4A79-A217-3016D092BF4E}" type="datetimeFigureOut">
              <a:rPr lang="sl-SI" smtClean="0"/>
              <a:t>20.06.2024</a:t>
            </a:fld>
            <a:endParaRPr lang="sl-SI"/>
          </a:p>
        </p:txBody>
      </p:sp>
      <p:sp>
        <p:nvSpPr>
          <p:cNvPr id="8" name="Footer Placeholder 7"/>
          <p:cNvSpPr>
            <a:spLocks noGrp="1"/>
          </p:cNvSpPr>
          <p:nvPr>
            <p:ph type="ftr" sz="quarter" idx="11"/>
          </p:nvPr>
        </p:nvSpPr>
        <p:spPr/>
        <p:txBody>
          <a:bodyPr/>
          <a:lstStyle/>
          <a:p>
            <a:endParaRPr lang="sl-SI"/>
          </a:p>
        </p:txBody>
      </p:sp>
      <p:sp>
        <p:nvSpPr>
          <p:cNvPr id="9" name="Slide Number Placeholder 8"/>
          <p:cNvSpPr>
            <a:spLocks noGrp="1"/>
          </p:cNvSpPr>
          <p:nvPr>
            <p:ph type="sldNum" sz="quarter" idx="12"/>
          </p:nvPr>
        </p:nvSpPr>
        <p:spPr/>
        <p:txBody>
          <a:bodyPr/>
          <a:lstStyle/>
          <a:p>
            <a:fld id="{B0ABE334-4C37-43B8-82BF-E070A3750090}" type="slidenum">
              <a:rPr lang="sl-SI" smtClean="0"/>
              <a:t>‹#›</a:t>
            </a:fld>
            <a:endParaRPr lang="sl-SI"/>
          </a:p>
        </p:txBody>
      </p:sp>
    </p:spTree>
    <p:extLst>
      <p:ext uri="{BB962C8B-B14F-4D97-AF65-F5344CB8AC3E}">
        <p14:creationId xmlns:p14="http://schemas.microsoft.com/office/powerpoint/2010/main" val="1380872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sl-SI"/>
              <a:t>Kliknite, če želite urediti slog naslova matrice</a:t>
            </a:r>
            <a:endParaRPr lang="en-US" dirty="0"/>
          </a:p>
        </p:txBody>
      </p:sp>
      <p:sp>
        <p:nvSpPr>
          <p:cNvPr id="3" name="Date Placeholder 2"/>
          <p:cNvSpPr>
            <a:spLocks noGrp="1"/>
          </p:cNvSpPr>
          <p:nvPr>
            <p:ph type="dt" sz="half" idx="10"/>
          </p:nvPr>
        </p:nvSpPr>
        <p:spPr/>
        <p:txBody>
          <a:bodyPr/>
          <a:lstStyle/>
          <a:p>
            <a:fld id="{E9B100CF-32D1-4A79-A217-3016D092BF4E}" type="datetimeFigureOut">
              <a:rPr lang="sl-SI" smtClean="0"/>
              <a:t>20.06.2024</a:t>
            </a:fld>
            <a:endParaRPr lang="sl-SI"/>
          </a:p>
        </p:txBody>
      </p:sp>
      <p:sp>
        <p:nvSpPr>
          <p:cNvPr id="4" name="Footer Placeholder 3"/>
          <p:cNvSpPr>
            <a:spLocks noGrp="1"/>
          </p:cNvSpPr>
          <p:nvPr>
            <p:ph type="ftr" sz="quarter" idx="11"/>
          </p:nvPr>
        </p:nvSpPr>
        <p:spPr/>
        <p:txBody>
          <a:bodyPr/>
          <a:lstStyle/>
          <a:p>
            <a:endParaRPr lang="sl-SI"/>
          </a:p>
        </p:txBody>
      </p:sp>
      <p:sp>
        <p:nvSpPr>
          <p:cNvPr id="5" name="Slide Number Placeholder 4"/>
          <p:cNvSpPr>
            <a:spLocks noGrp="1"/>
          </p:cNvSpPr>
          <p:nvPr>
            <p:ph type="sldNum" sz="quarter" idx="12"/>
          </p:nvPr>
        </p:nvSpPr>
        <p:spPr/>
        <p:txBody>
          <a:bodyPr/>
          <a:lstStyle/>
          <a:p>
            <a:fld id="{B0ABE334-4C37-43B8-82BF-E070A3750090}" type="slidenum">
              <a:rPr lang="sl-SI" smtClean="0"/>
              <a:t>‹#›</a:t>
            </a:fld>
            <a:endParaRPr lang="sl-SI"/>
          </a:p>
        </p:txBody>
      </p:sp>
    </p:spTree>
    <p:extLst>
      <p:ext uri="{BB962C8B-B14F-4D97-AF65-F5344CB8AC3E}">
        <p14:creationId xmlns:p14="http://schemas.microsoft.com/office/powerpoint/2010/main" val="2748172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B100CF-32D1-4A79-A217-3016D092BF4E}" type="datetimeFigureOut">
              <a:rPr lang="sl-SI" smtClean="0"/>
              <a:t>20.06.2024</a:t>
            </a:fld>
            <a:endParaRPr lang="sl-SI"/>
          </a:p>
        </p:txBody>
      </p:sp>
      <p:sp>
        <p:nvSpPr>
          <p:cNvPr id="3" name="Footer Placeholder 2"/>
          <p:cNvSpPr>
            <a:spLocks noGrp="1"/>
          </p:cNvSpPr>
          <p:nvPr>
            <p:ph type="ftr" sz="quarter" idx="11"/>
          </p:nvPr>
        </p:nvSpPr>
        <p:spPr/>
        <p:txBody>
          <a:bodyPr/>
          <a:lstStyle/>
          <a:p>
            <a:endParaRPr lang="sl-SI"/>
          </a:p>
        </p:txBody>
      </p:sp>
      <p:sp>
        <p:nvSpPr>
          <p:cNvPr id="4" name="Slide Number Placeholder 3"/>
          <p:cNvSpPr>
            <a:spLocks noGrp="1"/>
          </p:cNvSpPr>
          <p:nvPr>
            <p:ph type="sldNum" sz="quarter" idx="12"/>
          </p:nvPr>
        </p:nvSpPr>
        <p:spPr/>
        <p:txBody>
          <a:bodyPr/>
          <a:lstStyle/>
          <a:p>
            <a:fld id="{B0ABE334-4C37-43B8-82BF-E070A3750090}" type="slidenum">
              <a:rPr lang="sl-SI" smtClean="0"/>
              <a:t>‹#›</a:t>
            </a:fld>
            <a:endParaRPr lang="sl-SI"/>
          </a:p>
        </p:txBody>
      </p:sp>
    </p:spTree>
    <p:extLst>
      <p:ext uri="{BB962C8B-B14F-4D97-AF65-F5344CB8AC3E}">
        <p14:creationId xmlns:p14="http://schemas.microsoft.com/office/powerpoint/2010/main" val="2428789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sl-SI"/>
              <a:t>Kliknite, če želite urediti slog naslova matrice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sl-SI"/>
              <a:t>Uredite sloge besedila matrice</a:t>
            </a:r>
          </a:p>
        </p:txBody>
      </p:sp>
      <p:sp>
        <p:nvSpPr>
          <p:cNvPr id="5" name="Date Placeholder 4"/>
          <p:cNvSpPr>
            <a:spLocks noGrp="1"/>
          </p:cNvSpPr>
          <p:nvPr>
            <p:ph type="dt" sz="half" idx="10"/>
          </p:nvPr>
        </p:nvSpPr>
        <p:spPr/>
        <p:txBody>
          <a:bodyPr/>
          <a:lstStyle/>
          <a:p>
            <a:fld id="{E9B100CF-32D1-4A79-A217-3016D092BF4E}" type="datetimeFigureOut">
              <a:rPr lang="sl-SI" smtClean="0"/>
              <a:t>20.06.2024</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B0ABE334-4C37-43B8-82BF-E070A3750090}" type="slidenum">
              <a:rPr lang="sl-SI" smtClean="0"/>
              <a:t>‹#›</a:t>
            </a:fld>
            <a:endParaRPr lang="sl-SI"/>
          </a:p>
        </p:txBody>
      </p:sp>
    </p:spTree>
    <p:extLst>
      <p:ext uri="{BB962C8B-B14F-4D97-AF65-F5344CB8AC3E}">
        <p14:creationId xmlns:p14="http://schemas.microsoft.com/office/powerpoint/2010/main" val="3566888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sl-SI"/>
              <a:t>Kliknite, če želite urediti slog naslova matrice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a:t>Kliknite ikono, če želite dodati sliko</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B0ABE334-4C37-43B8-82BF-E070A3750090}" type="slidenum">
              <a:rPr lang="sl-SI" smtClean="0"/>
              <a:t>‹#›</a:t>
            </a:fld>
            <a:endParaRPr lang="sl-SI"/>
          </a:p>
        </p:txBody>
      </p:sp>
      <p:sp>
        <p:nvSpPr>
          <p:cNvPr id="5" name="Date Placeholder 4"/>
          <p:cNvSpPr>
            <a:spLocks noGrp="1"/>
          </p:cNvSpPr>
          <p:nvPr>
            <p:ph type="dt" sz="half" idx="10"/>
          </p:nvPr>
        </p:nvSpPr>
        <p:spPr/>
        <p:txBody>
          <a:bodyPr/>
          <a:lstStyle/>
          <a:p>
            <a:fld id="{E9B100CF-32D1-4A79-A217-3016D092BF4E}" type="datetimeFigureOut">
              <a:rPr lang="sl-SI" smtClean="0"/>
              <a:t>20.06.2024</a:t>
            </a:fld>
            <a:endParaRPr lang="sl-SI"/>
          </a:p>
        </p:txBody>
      </p:sp>
    </p:spTree>
    <p:extLst>
      <p:ext uri="{BB962C8B-B14F-4D97-AF65-F5344CB8AC3E}">
        <p14:creationId xmlns:p14="http://schemas.microsoft.com/office/powerpoint/2010/main" val="669465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sl-SI"/>
              <a:t>Kliknite, če želite urediti slog naslova matrice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9B100CF-32D1-4A79-A217-3016D092BF4E}" type="datetimeFigureOut">
              <a:rPr lang="sl-SI" smtClean="0"/>
              <a:t>20.06.2024</a:t>
            </a:fld>
            <a:endParaRPr lang="sl-SI"/>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sl-SI"/>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0ABE334-4C37-43B8-82BF-E070A3750090}" type="slidenum">
              <a:rPr lang="sl-SI" smtClean="0"/>
              <a:t>‹#›</a:t>
            </a:fld>
            <a:endParaRPr lang="sl-SI"/>
          </a:p>
        </p:txBody>
      </p:sp>
    </p:spTree>
    <p:extLst>
      <p:ext uri="{BB962C8B-B14F-4D97-AF65-F5344CB8AC3E}">
        <p14:creationId xmlns:p14="http://schemas.microsoft.com/office/powerpoint/2010/main" val="1910123894"/>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 id="214748374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customXml" Target="../ink/ink2.xml"/><Relationship Id="rId13" Type="http://schemas.openxmlformats.org/officeDocument/2006/relationships/image" Target="../media/image12.png"/><Relationship Id="rId3" Type="http://schemas.openxmlformats.org/officeDocument/2006/relationships/image" Target="../media/image4.jpeg"/><Relationship Id="rId7" Type="http://schemas.openxmlformats.org/officeDocument/2006/relationships/image" Target="../media/image9.png"/><Relationship Id="rId12" Type="http://schemas.openxmlformats.org/officeDocument/2006/relationships/customXml" Target="../ink/ink4.xml"/><Relationship Id="rId2" Type="http://schemas.openxmlformats.org/officeDocument/2006/relationships/notesSlide" Target="../notesSlides/notesSlide8.xml"/><Relationship Id="rId1" Type="http://schemas.openxmlformats.org/officeDocument/2006/relationships/slideLayout" Target="../slideLayouts/slideLayout1.xml"/><Relationship Id="rId11" Type="http://schemas.openxmlformats.org/officeDocument/2006/relationships/image" Target="../media/image11.png"/><Relationship Id="rId5" Type="http://schemas.openxmlformats.org/officeDocument/2006/relationships/customXml" Target="../ink/ink1.xml"/><Relationship Id="rId10" Type="http://schemas.openxmlformats.org/officeDocument/2006/relationships/customXml" Target="../ink/ink3.xml"/><Relationship Id="rId4" Type="http://schemas.openxmlformats.org/officeDocument/2006/relationships/image" Target="../media/image2.png"/><Relationship Id="rId9" Type="http://schemas.openxmlformats.org/officeDocument/2006/relationships/image" Target="../media/image10.png"/><Relationship Id="rId1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Locus_tekstura_RGB.jpg">
            <a:extLst>
              <a:ext uri="{FF2B5EF4-FFF2-40B4-BE49-F238E27FC236}">
                <a16:creationId xmlns:a16="http://schemas.microsoft.com/office/drawing/2014/main" id="{1BE840EB-4178-A3C2-21A1-1BD24FD36356}"/>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32581" b="92509" l="10000" r="90000"/>
                    </a14:imgEffect>
                  </a14:imgLayer>
                </a14:imgProps>
              </a:ext>
            </a:extLst>
          </a:blip>
          <a:srcRect t="25090"/>
          <a:stretch>
            <a:fillRect/>
          </a:stretch>
        </p:blipFill>
        <p:spPr>
          <a:xfrm>
            <a:off x="28366" y="0"/>
            <a:ext cx="12135267" cy="4082473"/>
          </a:xfrm>
          <a:prstGeom prst="rect">
            <a:avLst/>
          </a:prstGeom>
          <a:noFill/>
          <a:ln>
            <a:noFill/>
          </a:ln>
        </p:spPr>
      </p:pic>
      <p:sp>
        <p:nvSpPr>
          <p:cNvPr id="4" name="Rectangle 2">
            <a:extLst>
              <a:ext uri="{FF2B5EF4-FFF2-40B4-BE49-F238E27FC236}">
                <a16:creationId xmlns:a16="http://schemas.microsoft.com/office/drawing/2014/main" id="{6432797D-080A-E8F4-EEBD-51AEEF1F60F1}"/>
              </a:ext>
            </a:extLst>
          </p:cNvPr>
          <p:cNvSpPr txBox="1">
            <a:spLocks noChangeArrowheads="1"/>
          </p:cNvSpPr>
          <p:nvPr/>
        </p:nvSpPr>
        <p:spPr>
          <a:xfrm>
            <a:off x="1574701" y="3415388"/>
            <a:ext cx="9083773" cy="2599332"/>
          </a:xfrm>
          <a:prstGeom prst="rect">
            <a:avLst/>
          </a:prstGeom>
        </p:spPr>
        <p:txBody>
          <a:bodyPr/>
          <a:lstStyle/>
          <a:p>
            <a:pPr>
              <a:defRPr/>
            </a:pPr>
            <a:r>
              <a:rPr lang="sl-SI" sz="1500" dirty="0">
                <a:solidFill>
                  <a:prstClr val="black"/>
                </a:solidFill>
                <a:latin typeface="Calibri" panose="020F0502020204030204" pitchFamily="34" charset="0"/>
                <a:cs typeface="Calibri" panose="020F0502020204030204" pitchFamily="34" charset="0"/>
              </a:rPr>
              <a:t>OBČINSKA CELOSTNA PROMETNA STRATEGIJA OBČINE CERKLJE NA GORENJSKEM</a:t>
            </a:r>
          </a:p>
          <a:p>
            <a:pPr>
              <a:defRPr/>
            </a:pPr>
            <a:r>
              <a:rPr kumimoji="0" lang="sl-SI" sz="3600" i="0" u="none" strike="noStrike" kern="1200" cap="none" spc="0" normalizeH="0" baseline="0" noProof="0" dirty="0">
                <a:ln>
                  <a:noFill/>
                </a:ln>
                <a:solidFill>
                  <a:srgbClr val="7BA4DB"/>
                </a:solidFill>
                <a:uLnTx/>
                <a:uFillTx/>
                <a:latin typeface="Calibri" panose="020F0502020204030204" pitchFamily="34" charset="0"/>
                <a:ea typeface="+mj-ea"/>
                <a:cs typeface="Calibri" panose="020F0502020204030204" pitchFamily="34" charset="0"/>
              </a:rPr>
              <a:t>Uvodna predstavitev namena in ciljev strategije</a:t>
            </a:r>
          </a:p>
          <a:p>
            <a:pPr>
              <a:defRPr/>
            </a:pPr>
            <a:r>
              <a:rPr lang="sl-SI" dirty="0">
                <a:solidFill>
                  <a:srgbClr val="7BA4DB"/>
                </a:solidFill>
                <a:latin typeface="Calibri" panose="020F0502020204030204" pitchFamily="34" charset="0"/>
                <a:cs typeface="Calibri" panose="020F0502020204030204" pitchFamily="34" charset="0"/>
              </a:rPr>
              <a:t>Sklop A – ureditev pogojev za delo</a:t>
            </a:r>
          </a:p>
          <a:p>
            <a:pPr marL="0" marR="0" lvl="0" indent="0" defTabSz="914400" rtl="0" eaLnBrk="1" fontAlgn="base" latinLnBrk="0" hangingPunct="1">
              <a:lnSpc>
                <a:spcPct val="100000"/>
              </a:lnSpc>
              <a:spcBef>
                <a:spcPct val="0"/>
              </a:spcBef>
              <a:spcAft>
                <a:spcPct val="0"/>
              </a:spcAft>
              <a:buClrTx/>
              <a:buSzTx/>
              <a:buFontTx/>
              <a:buNone/>
              <a:tabLst/>
              <a:defRPr/>
            </a:pPr>
            <a:endParaRPr kumimoji="0" lang="sl-SI" sz="1400" i="0" u="none" strike="noStrike" kern="1200" cap="none" spc="0" normalizeH="0" baseline="0" noProof="0" dirty="0">
              <a:ln>
                <a:noFill/>
              </a:ln>
              <a:uLnTx/>
              <a:uFillTx/>
              <a:latin typeface="Calibri" panose="020F0502020204030204" pitchFamily="34" charset="0"/>
              <a:ea typeface="+mj-ea"/>
              <a:cs typeface="Calibri" panose="020F0502020204030204" pitchFamily="34"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kumimoji="0" lang="sl-SI" sz="1400" i="0" u="none" strike="noStrike" kern="1200" cap="none" spc="0" normalizeH="0" baseline="0" noProof="0" dirty="0">
              <a:ln>
                <a:noFill/>
              </a:ln>
              <a:uLnTx/>
              <a:uFillTx/>
              <a:latin typeface="Calibri" panose="020F0502020204030204" pitchFamily="34" charset="0"/>
              <a:ea typeface="+mj-ea"/>
              <a:cs typeface="Calibri" panose="020F0502020204030204" pitchFamily="34" charset="0"/>
            </a:endParaRPr>
          </a:p>
          <a:p>
            <a:pPr lvl="0" fontAlgn="auto">
              <a:lnSpc>
                <a:spcPct val="150000"/>
              </a:lnSpc>
              <a:spcBef>
                <a:spcPts val="0"/>
              </a:spcBef>
              <a:spcAft>
                <a:spcPts val="0"/>
              </a:spcAft>
            </a:pPr>
            <a:r>
              <a:rPr lang="sl-SI" sz="1000" dirty="0">
                <a:solidFill>
                  <a:srgbClr val="000000"/>
                </a:solidFill>
                <a:latin typeface="Calibri" panose="020F0502020204030204" pitchFamily="34" charset="0"/>
                <a:cs typeface="Calibri" panose="020F0502020204030204" pitchFamily="34" charset="0"/>
              </a:rPr>
              <a:t>Cerklje na Gorenjskem, 19.6.2024,10. redna seja občinskega sveta Občine Cerklje na Gorenjskem</a:t>
            </a:r>
            <a:endParaRPr lang="sl-SI" dirty="0">
              <a:solidFill>
                <a:prstClr val="black"/>
              </a:solidFill>
              <a:latin typeface="Calibri" panose="020F0502020204030204" pitchFamily="34" charset="0"/>
              <a:cs typeface="Calibri" panose="020F0502020204030204" pitchFamily="34"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kumimoji="0" lang="sl-SI" sz="1400" i="0" u="none" strike="noStrike" kern="1200" cap="none" spc="0" normalizeH="0" baseline="0" noProof="0" dirty="0">
              <a:ln>
                <a:noFill/>
              </a:ln>
              <a:solidFill>
                <a:schemeClr val="tx1">
                  <a:lumMod val="65000"/>
                  <a:lumOff val="35000"/>
                </a:schemeClr>
              </a:solidFill>
              <a:uLnTx/>
              <a:uFillTx/>
              <a:latin typeface="Calibri" panose="020F0502020204030204" pitchFamily="34" charset="0"/>
              <a:ea typeface="+mj-ea"/>
              <a:cs typeface="Calibri" panose="020F0502020204030204" pitchFamily="34" charset="0"/>
            </a:endParaRPr>
          </a:p>
        </p:txBody>
      </p:sp>
      <p:pic>
        <p:nvPicPr>
          <p:cNvPr id="8" name="Slika 7">
            <a:extLst>
              <a:ext uri="{FF2B5EF4-FFF2-40B4-BE49-F238E27FC236}">
                <a16:creationId xmlns:a16="http://schemas.microsoft.com/office/drawing/2014/main" id="{2B766340-1879-C99D-3122-D54B663E05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5002" y="2505075"/>
            <a:ext cx="3683635" cy="923925"/>
          </a:xfrm>
          <a:prstGeom prst="rect">
            <a:avLst/>
          </a:prstGeom>
        </p:spPr>
      </p:pic>
      <p:pic>
        <p:nvPicPr>
          <p:cNvPr id="9" name="Picture 4">
            <a:extLst>
              <a:ext uri="{FF2B5EF4-FFF2-40B4-BE49-F238E27FC236}">
                <a16:creationId xmlns:a16="http://schemas.microsoft.com/office/drawing/2014/main" id="{7202C8BA-D4DA-293E-49AA-820321CC7806}"/>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694930" y="2641109"/>
            <a:ext cx="544830" cy="652145"/>
          </a:xfrm>
          <a:prstGeom prst="rect">
            <a:avLst/>
          </a:prstGeom>
        </p:spPr>
      </p:pic>
    </p:spTree>
    <p:extLst>
      <p:ext uri="{BB962C8B-B14F-4D97-AF65-F5344CB8AC3E}">
        <p14:creationId xmlns:p14="http://schemas.microsoft.com/office/powerpoint/2010/main" val="1296352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a:extLst>
              <a:ext uri="{FF2B5EF4-FFF2-40B4-BE49-F238E27FC236}">
                <a16:creationId xmlns:a16="http://schemas.microsoft.com/office/drawing/2014/main" id="{6B4EFBB1-61E7-A9E3-69EA-C95FD76038E8}"/>
              </a:ext>
            </a:extLst>
          </p:cNvPr>
          <p:cNvPicPr>
            <a:picLocks noChangeAspect="1"/>
          </p:cNvPicPr>
          <p:nvPr/>
        </p:nvPicPr>
        <p:blipFill>
          <a:blip r:embed="rId3"/>
          <a:stretch>
            <a:fillRect/>
          </a:stretch>
        </p:blipFill>
        <p:spPr>
          <a:xfrm>
            <a:off x="952500" y="1189664"/>
            <a:ext cx="5395361" cy="5084632"/>
          </a:xfrm>
          <a:prstGeom prst="rect">
            <a:avLst/>
          </a:prstGeom>
        </p:spPr>
      </p:pic>
      <p:cxnSp>
        <p:nvCxnSpPr>
          <p:cNvPr id="6" name="Raven puščični povezovalnik 5">
            <a:extLst>
              <a:ext uri="{FF2B5EF4-FFF2-40B4-BE49-F238E27FC236}">
                <a16:creationId xmlns:a16="http://schemas.microsoft.com/office/drawing/2014/main" id="{B1EE2B22-4B06-5BC9-C9E7-0B3D5C279DFD}"/>
              </a:ext>
            </a:extLst>
          </p:cNvPr>
          <p:cNvCxnSpPr>
            <a:cxnSpLocks/>
          </p:cNvCxnSpPr>
          <p:nvPr/>
        </p:nvCxnSpPr>
        <p:spPr>
          <a:xfrm>
            <a:off x="6547886" y="3773890"/>
            <a:ext cx="117090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 name="PoljeZBesedilom 6">
            <a:extLst>
              <a:ext uri="{FF2B5EF4-FFF2-40B4-BE49-F238E27FC236}">
                <a16:creationId xmlns:a16="http://schemas.microsoft.com/office/drawing/2014/main" id="{DFDE01EF-D451-CF15-5D7F-F5B43C9E326F}"/>
              </a:ext>
            </a:extLst>
          </p:cNvPr>
          <p:cNvSpPr txBox="1"/>
          <p:nvPr/>
        </p:nvSpPr>
        <p:spPr>
          <a:xfrm>
            <a:off x="6595925" y="3558812"/>
            <a:ext cx="962299" cy="430887"/>
          </a:xfrm>
          <a:prstGeom prst="rect">
            <a:avLst/>
          </a:prstGeom>
          <a:noFill/>
        </p:spPr>
        <p:txBody>
          <a:bodyPr wrap="square">
            <a:spAutoFit/>
          </a:bodyPr>
          <a:lstStyle/>
          <a:p>
            <a:pPr lvl="0" fontAlgn="auto">
              <a:spcBef>
                <a:spcPct val="20000"/>
              </a:spcBef>
              <a:spcAft>
                <a:spcPts val="0"/>
              </a:spcAft>
              <a:defRPr/>
            </a:pPr>
            <a:r>
              <a:rPr lang="sl-SI" sz="1000" b="0" i="0" dirty="0">
                <a:solidFill>
                  <a:srgbClr val="000000"/>
                </a:solidFill>
                <a:effectLst/>
                <a:highlight>
                  <a:srgbClr val="FFFFFF"/>
                </a:highlight>
                <a:latin typeface="arial" panose="020B0604020202020204" pitchFamily="34" charset="0"/>
              </a:rPr>
              <a:t>Vključevanje</a:t>
            </a:r>
          </a:p>
          <a:p>
            <a:pPr lvl="0" fontAlgn="auto">
              <a:spcBef>
                <a:spcPct val="20000"/>
              </a:spcBef>
              <a:spcAft>
                <a:spcPts val="0"/>
              </a:spcAft>
              <a:defRPr/>
            </a:pPr>
            <a:r>
              <a:rPr lang="sl-SI" sz="1000" dirty="0">
                <a:solidFill>
                  <a:srgbClr val="000000"/>
                </a:solidFill>
                <a:highlight>
                  <a:srgbClr val="FFFFFF"/>
                </a:highlight>
                <a:latin typeface="arial" panose="020B0604020202020204" pitchFamily="34" charset="0"/>
              </a:rPr>
              <a:t>javnosti</a:t>
            </a:r>
            <a:endParaRPr lang="sl-SI" sz="1000" b="0" i="0" dirty="0">
              <a:solidFill>
                <a:srgbClr val="000000"/>
              </a:solidFill>
              <a:effectLst/>
              <a:highlight>
                <a:srgbClr val="FFFFFF"/>
              </a:highlight>
              <a:latin typeface="arial" panose="020B0604020202020204" pitchFamily="34" charset="0"/>
            </a:endParaRPr>
          </a:p>
        </p:txBody>
      </p:sp>
      <p:pic>
        <p:nvPicPr>
          <p:cNvPr id="4" name="Slika 3">
            <a:extLst>
              <a:ext uri="{FF2B5EF4-FFF2-40B4-BE49-F238E27FC236}">
                <a16:creationId xmlns:a16="http://schemas.microsoft.com/office/drawing/2014/main" id="{1B9EDCFF-8731-4829-AF6D-8B948BA729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06288" y="0"/>
            <a:ext cx="2743200" cy="6858000"/>
          </a:xfrm>
          <a:prstGeom prst="rect">
            <a:avLst/>
          </a:prstGeom>
        </p:spPr>
      </p:pic>
    </p:spTree>
    <p:extLst>
      <p:ext uri="{BB962C8B-B14F-4D97-AF65-F5344CB8AC3E}">
        <p14:creationId xmlns:p14="http://schemas.microsoft.com/office/powerpoint/2010/main" val="10430710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Slika 7">
            <a:extLst>
              <a:ext uri="{FF2B5EF4-FFF2-40B4-BE49-F238E27FC236}">
                <a16:creationId xmlns:a16="http://schemas.microsoft.com/office/drawing/2014/main" id="{2B766340-1879-C99D-3122-D54B663E05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8227" y="3429000"/>
            <a:ext cx="3683635" cy="923925"/>
          </a:xfrm>
          <a:prstGeom prst="rect">
            <a:avLst/>
          </a:prstGeom>
        </p:spPr>
      </p:pic>
      <p:pic>
        <p:nvPicPr>
          <p:cNvPr id="9" name="Picture 4">
            <a:extLst>
              <a:ext uri="{FF2B5EF4-FFF2-40B4-BE49-F238E27FC236}">
                <a16:creationId xmlns:a16="http://schemas.microsoft.com/office/drawing/2014/main" id="{7202C8BA-D4DA-293E-49AA-820321CC780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99605" y="3612659"/>
            <a:ext cx="544830" cy="652145"/>
          </a:xfrm>
          <a:prstGeom prst="rect">
            <a:avLst/>
          </a:prstGeom>
        </p:spPr>
      </p:pic>
    </p:spTree>
    <p:extLst>
      <p:ext uri="{BB962C8B-B14F-4D97-AF65-F5344CB8AC3E}">
        <p14:creationId xmlns:p14="http://schemas.microsoft.com/office/powerpoint/2010/main" val="4048487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7BA4DB"/>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E1CE229-2DD6-A8F4-BA40-012E5B5FB054}"/>
              </a:ext>
            </a:extLst>
          </p:cNvPr>
          <p:cNvSpPr txBox="1">
            <a:spLocks noChangeArrowheads="1"/>
          </p:cNvSpPr>
          <p:nvPr/>
        </p:nvSpPr>
        <p:spPr>
          <a:xfrm>
            <a:off x="767383" y="3429000"/>
            <a:ext cx="6569704" cy="2762662"/>
          </a:xfrm>
          <a:prstGeom prst="rect">
            <a:avLst/>
          </a:prstGeom>
        </p:spPr>
        <p:txBody>
          <a:bodyPr anchor="b"/>
          <a:lstStyle/>
          <a:p>
            <a:pPr lvl="0" eaLnBrk="0" hangingPunct="0">
              <a:spcBef>
                <a:spcPct val="20000"/>
              </a:spcBef>
            </a:pPr>
            <a:r>
              <a:rPr lang="sl-SI" sz="3600" dirty="0">
                <a:solidFill>
                  <a:schemeClr val="bg1">
                    <a:lumMod val="95000"/>
                  </a:schemeClr>
                </a:solidFill>
                <a:latin typeface="Calibri" pitchFamily="34" charset="0"/>
              </a:rPr>
              <a:t>IZHODIŠČA</a:t>
            </a:r>
          </a:p>
          <a:p>
            <a:pPr lvl="0" fontAlgn="auto">
              <a:spcBef>
                <a:spcPct val="20000"/>
              </a:spcBef>
              <a:spcAft>
                <a:spcPts val="0"/>
              </a:spcAft>
              <a:defRPr/>
            </a:pPr>
            <a:endParaRPr lang="sl-SI" dirty="0">
              <a:solidFill>
                <a:prstClr val="white"/>
              </a:solidFill>
              <a:latin typeface="Calibri"/>
            </a:endParaRPr>
          </a:p>
          <a:p>
            <a:pPr marL="285750" lvl="0" indent="-285750" fontAlgn="auto">
              <a:spcBef>
                <a:spcPct val="20000"/>
              </a:spcBef>
              <a:spcAft>
                <a:spcPts val="0"/>
              </a:spcAft>
              <a:buFontTx/>
              <a:buChar char="-"/>
              <a:defRPr/>
            </a:pPr>
            <a:r>
              <a:rPr lang="sl-SI" sz="1600" dirty="0">
                <a:solidFill>
                  <a:prstClr val="white"/>
                </a:solidFill>
                <a:latin typeface="Calibri"/>
              </a:rPr>
              <a:t>OBSTOJEČA CPS OBČINE</a:t>
            </a:r>
          </a:p>
          <a:p>
            <a:pPr marL="285750" lvl="0" indent="-285750" fontAlgn="auto">
              <a:spcBef>
                <a:spcPct val="20000"/>
              </a:spcBef>
              <a:spcAft>
                <a:spcPts val="0"/>
              </a:spcAft>
              <a:buFontTx/>
              <a:buChar char="-"/>
              <a:defRPr/>
            </a:pPr>
            <a:r>
              <a:rPr lang="sl-SI" sz="1600" dirty="0">
                <a:solidFill>
                  <a:prstClr val="white"/>
                </a:solidFill>
                <a:latin typeface="Calibri"/>
              </a:rPr>
              <a:t>ZAKONSKA IZHODIŠČA</a:t>
            </a:r>
          </a:p>
          <a:p>
            <a:pPr marL="285750" lvl="0" indent="-285750" fontAlgn="auto">
              <a:spcBef>
                <a:spcPct val="20000"/>
              </a:spcBef>
              <a:spcAft>
                <a:spcPts val="0"/>
              </a:spcAft>
              <a:buFontTx/>
              <a:buChar char="-"/>
              <a:defRPr/>
            </a:pPr>
            <a:r>
              <a:rPr lang="sl-SI" sz="1600" dirty="0">
                <a:solidFill>
                  <a:prstClr val="white"/>
                </a:solidFill>
                <a:latin typeface="Calibri"/>
              </a:rPr>
              <a:t>VIRI SOFINANCIRANJA</a:t>
            </a:r>
          </a:p>
        </p:txBody>
      </p:sp>
    </p:spTree>
    <p:extLst>
      <p:ext uri="{BB962C8B-B14F-4D97-AF65-F5344CB8AC3E}">
        <p14:creationId xmlns:p14="http://schemas.microsoft.com/office/powerpoint/2010/main" val="2213444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A2CEE7DE-F5AB-F268-152D-E7CBCEC8EF89}"/>
              </a:ext>
            </a:extLst>
          </p:cNvPr>
          <p:cNvSpPr txBox="1">
            <a:spLocks noChangeArrowheads="1"/>
          </p:cNvSpPr>
          <p:nvPr/>
        </p:nvSpPr>
        <p:spPr bwMode="auto">
          <a:xfrm>
            <a:off x="898036" y="1085221"/>
            <a:ext cx="6855314" cy="1621403"/>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lvl="0" fontAlgn="auto">
              <a:spcBef>
                <a:spcPct val="20000"/>
              </a:spcBef>
              <a:spcAft>
                <a:spcPts val="0"/>
              </a:spcAft>
              <a:defRPr/>
            </a:pPr>
            <a:r>
              <a:rPr lang="sl-SI" sz="2600" dirty="0">
                <a:solidFill>
                  <a:srgbClr val="7BA4DB"/>
                </a:solidFill>
                <a:latin typeface="Calibri" pitchFamily="34" charset="0"/>
                <a:cs typeface="Arial" pitchFamily="34" charset="0"/>
              </a:rPr>
              <a:t>Obstoječa OCPS občine Cerklje na Gorenjskem</a:t>
            </a:r>
          </a:p>
          <a:p>
            <a:pPr lvl="0" fontAlgn="auto">
              <a:spcBef>
                <a:spcPct val="20000"/>
              </a:spcBef>
              <a:spcAft>
                <a:spcPts val="0"/>
              </a:spcAft>
              <a:defRPr/>
            </a:pPr>
            <a:endParaRPr lang="sl-SI" sz="1400" dirty="0">
              <a:solidFill>
                <a:prstClr val="black"/>
              </a:solidFill>
              <a:latin typeface="Calibri"/>
            </a:endParaRPr>
          </a:p>
          <a:p>
            <a:pPr lvl="0" fontAlgn="auto">
              <a:spcBef>
                <a:spcPct val="20000"/>
              </a:spcBef>
              <a:spcAft>
                <a:spcPts val="0"/>
              </a:spcAft>
              <a:defRPr/>
            </a:pPr>
            <a:endParaRPr lang="sl-SI" sz="1400" dirty="0">
              <a:solidFill>
                <a:prstClr val="black"/>
              </a:solidFill>
              <a:latin typeface="Calibri"/>
            </a:endParaRPr>
          </a:p>
          <a:p>
            <a:pPr marL="182563" lvl="0" indent="-182563">
              <a:lnSpc>
                <a:spcPct val="90000"/>
              </a:lnSpc>
              <a:spcBef>
                <a:spcPct val="20000"/>
              </a:spcBef>
              <a:buSzPct val="100000"/>
              <a:buFont typeface="Wingdings" pitchFamily="2" charset="2"/>
              <a:buChar char="§"/>
              <a:tabLst>
                <a:tab pos="182563" algn="l"/>
              </a:tabLst>
              <a:defRPr/>
            </a:pPr>
            <a:r>
              <a:rPr lang="sl-SI" sz="1400" dirty="0">
                <a:latin typeface="Calibri"/>
              </a:rPr>
              <a:t>Sprejeta decembra 2020</a:t>
            </a:r>
          </a:p>
          <a:p>
            <a:pPr marL="182563" lvl="0" indent="-182563">
              <a:lnSpc>
                <a:spcPct val="90000"/>
              </a:lnSpc>
              <a:spcBef>
                <a:spcPct val="20000"/>
              </a:spcBef>
              <a:buSzPct val="100000"/>
              <a:buFont typeface="Wingdings" pitchFamily="2" charset="2"/>
              <a:buChar char="§"/>
              <a:tabLst>
                <a:tab pos="182563" algn="l"/>
              </a:tabLst>
              <a:defRPr/>
            </a:pPr>
            <a:r>
              <a:rPr lang="sl-SI" sz="1400" dirty="0">
                <a:latin typeface="Calibri"/>
              </a:rPr>
              <a:t>Evalvacija stare in izdelava nove OCPS</a:t>
            </a:r>
          </a:p>
          <a:p>
            <a:pPr lvl="0" fontAlgn="auto">
              <a:spcBef>
                <a:spcPct val="20000"/>
              </a:spcBef>
              <a:spcAft>
                <a:spcPts val="0"/>
              </a:spcAft>
              <a:defRPr/>
            </a:pPr>
            <a:endParaRPr lang="sl-SI" sz="1400" dirty="0">
              <a:latin typeface="Calibri"/>
            </a:endParaRPr>
          </a:p>
        </p:txBody>
      </p:sp>
      <p:grpSp>
        <p:nvGrpSpPr>
          <p:cNvPr id="3" name="Skupina 2">
            <a:extLst>
              <a:ext uri="{FF2B5EF4-FFF2-40B4-BE49-F238E27FC236}">
                <a16:creationId xmlns:a16="http://schemas.microsoft.com/office/drawing/2014/main" id="{71DC8F0A-B914-C5B0-7D04-53D4BDC79A28}"/>
              </a:ext>
            </a:extLst>
          </p:cNvPr>
          <p:cNvGrpSpPr/>
          <p:nvPr/>
        </p:nvGrpSpPr>
        <p:grpSpPr>
          <a:xfrm>
            <a:off x="8848725" y="223086"/>
            <a:ext cx="3181350" cy="634164"/>
            <a:chOff x="5035182" y="156411"/>
            <a:chExt cx="4108818" cy="852090"/>
          </a:xfrm>
        </p:grpSpPr>
        <p:pic>
          <p:nvPicPr>
            <p:cNvPr id="10" name="Picture 4">
              <a:extLst>
                <a:ext uri="{FF2B5EF4-FFF2-40B4-BE49-F238E27FC236}">
                  <a16:creationId xmlns:a16="http://schemas.microsoft.com/office/drawing/2014/main" id="{8B092F61-9C42-4C50-C596-8D4AE63F8A0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035182" y="300906"/>
              <a:ext cx="544830" cy="652145"/>
            </a:xfrm>
            <a:prstGeom prst="rect">
              <a:avLst/>
            </a:prstGeom>
          </p:spPr>
        </p:pic>
        <p:pic>
          <p:nvPicPr>
            <p:cNvPr id="11" name="Slika 10">
              <a:extLst>
                <a:ext uri="{FF2B5EF4-FFF2-40B4-BE49-F238E27FC236}">
                  <a16:creationId xmlns:a16="http://schemas.microsoft.com/office/drawing/2014/main" id="{03D65F92-B5AC-1167-A34A-1EE78C3707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46767" y="156411"/>
              <a:ext cx="3397233" cy="852090"/>
            </a:xfrm>
            <a:prstGeom prst="rect">
              <a:avLst/>
            </a:prstGeom>
          </p:spPr>
        </p:pic>
      </p:grpSp>
      <p:pic>
        <p:nvPicPr>
          <p:cNvPr id="12" name="Slika 11">
            <a:extLst>
              <a:ext uri="{FF2B5EF4-FFF2-40B4-BE49-F238E27FC236}">
                <a16:creationId xmlns:a16="http://schemas.microsoft.com/office/drawing/2014/main" id="{5A510EEF-44A6-7CF3-6667-A989C28F182C}"/>
              </a:ext>
            </a:extLst>
          </p:cNvPr>
          <p:cNvPicPr>
            <a:picLocks noChangeAspect="1"/>
          </p:cNvPicPr>
          <p:nvPr/>
        </p:nvPicPr>
        <p:blipFill>
          <a:blip r:embed="rId5"/>
          <a:stretch>
            <a:fillRect/>
          </a:stretch>
        </p:blipFill>
        <p:spPr>
          <a:xfrm>
            <a:off x="1004478" y="2752331"/>
            <a:ext cx="6501221" cy="3973547"/>
          </a:xfrm>
          <a:prstGeom prst="rect">
            <a:avLst/>
          </a:prstGeom>
        </p:spPr>
      </p:pic>
      <p:pic>
        <p:nvPicPr>
          <p:cNvPr id="15" name="Slika 14">
            <a:extLst>
              <a:ext uri="{FF2B5EF4-FFF2-40B4-BE49-F238E27FC236}">
                <a16:creationId xmlns:a16="http://schemas.microsoft.com/office/drawing/2014/main" id="{B44A9C79-93C1-9DE5-B006-665E8C5D4797}"/>
              </a:ext>
            </a:extLst>
          </p:cNvPr>
          <p:cNvPicPr>
            <a:picLocks noChangeAspect="1"/>
          </p:cNvPicPr>
          <p:nvPr/>
        </p:nvPicPr>
        <p:blipFill rotWithShape="1">
          <a:blip r:embed="rId6"/>
          <a:srcRect l="776" t="8019" r="220" b="-160"/>
          <a:stretch/>
        </p:blipFill>
        <p:spPr>
          <a:xfrm>
            <a:off x="7543799" y="1276350"/>
            <a:ext cx="4291315" cy="5477290"/>
          </a:xfrm>
          <a:prstGeom prst="rect">
            <a:avLst/>
          </a:prstGeom>
        </p:spPr>
      </p:pic>
    </p:spTree>
    <p:extLst>
      <p:ext uri="{BB962C8B-B14F-4D97-AF65-F5344CB8AC3E}">
        <p14:creationId xmlns:p14="http://schemas.microsoft.com/office/powerpoint/2010/main" val="401514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Skupina 2">
            <a:extLst>
              <a:ext uri="{FF2B5EF4-FFF2-40B4-BE49-F238E27FC236}">
                <a16:creationId xmlns:a16="http://schemas.microsoft.com/office/drawing/2014/main" id="{71DC8F0A-B914-C5B0-7D04-53D4BDC79A28}"/>
              </a:ext>
            </a:extLst>
          </p:cNvPr>
          <p:cNvGrpSpPr/>
          <p:nvPr/>
        </p:nvGrpSpPr>
        <p:grpSpPr>
          <a:xfrm>
            <a:off x="8848725" y="223086"/>
            <a:ext cx="3181350" cy="634164"/>
            <a:chOff x="5035182" y="156411"/>
            <a:chExt cx="4108818" cy="852090"/>
          </a:xfrm>
        </p:grpSpPr>
        <p:pic>
          <p:nvPicPr>
            <p:cNvPr id="10" name="Picture 4">
              <a:extLst>
                <a:ext uri="{FF2B5EF4-FFF2-40B4-BE49-F238E27FC236}">
                  <a16:creationId xmlns:a16="http://schemas.microsoft.com/office/drawing/2014/main" id="{8B092F61-9C42-4C50-C596-8D4AE63F8A0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035182" y="300906"/>
              <a:ext cx="544830" cy="652145"/>
            </a:xfrm>
            <a:prstGeom prst="rect">
              <a:avLst/>
            </a:prstGeom>
          </p:spPr>
        </p:pic>
        <p:pic>
          <p:nvPicPr>
            <p:cNvPr id="11" name="Slika 10">
              <a:extLst>
                <a:ext uri="{FF2B5EF4-FFF2-40B4-BE49-F238E27FC236}">
                  <a16:creationId xmlns:a16="http://schemas.microsoft.com/office/drawing/2014/main" id="{03D65F92-B5AC-1167-A34A-1EE78C3707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46767" y="156411"/>
              <a:ext cx="3397233" cy="852090"/>
            </a:xfrm>
            <a:prstGeom prst="rect">
              <a:avLst/>
            </a:prstGeom>
          </p:spPr>
        </p:pic>
      </p:grpSp>
      <p:sp>
        <p:nvSpPr>
          <p:cNvPr id="4" name="Rectangle 2">
            <a:extLst>
              <a:ext uri="{FF2B5EF4-FFF2-40B4-BE49-F238E27FC236}">
                <a16:creationId xmlns:a16="http://schemas.microsoft.com/office/drawing/2014/main" id="{9974117D-557E-687C-2833-FA9600370F92}"/>
              </a:ext>
            </a:extLst>
          </p:cNvPr>
          <p:cNvSpPr txBox="1">
            <a:spLocks noChangeArrowheads="1"/>
          </p:cNvSpPr>
          <p:nvPr/>
        </p:nvSpPr>
        <p:spPr bwMode="auto">
          <a:xfrm>
            <a:off x="825365" y="1142973"/>
            <a:ext cx="10785610" cy="5083595"/>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lvl="0" fontAlgn="auto">
              <a:spcBef>
                <a:spcPct val="20000"/>
              </a:spcBef>
              <a:spcAft>
                <a:spcPts val="0"/>
              </a:spcAft>
              <a:defRPr/>
            </a:pPr>
            <a:r>
              <a:rPr lang="sl-SI" sz="2600" dirty="0">
                <a:solidFill>
                  <a:srgbClr val="7BA4DB"/>
                </a:solidFill>
                <a:latin typeface="Calibri" pitchFamily="34" charset="0"/>
                <a:cs typeface="Arial" pitchFamily="34" charset="0"/>
              </a:rPr>
              <a:t>Viri sofinanciranja</a:t>
            </a:r>
          </a:p>
          <a:p>
            <a:pPr lvl="0" fontAlgn="auto">
              <a:spcBef>
                <a:spcPct val="20000"/>
              </a:spcBef>
              <a:spcAft>
                <a:spcPts val="0"/>
              </a:spcAft>
              <a:defRPr/>
            </a:pPr>
            <a:endParaRPr lang="sl-SI" sz="2600" dirty="0">
              <a:solidFill>
                <a:srgbClr val="7BA4DB"/>
              </a:solidFill>
              <a:latin typeface="Calibri" pitchFamily="34" charset="0"/>
              <a:cs typeface="Arial" pitchFamily="34" charset="0"/>
            </a:endParaRPr>
          </a:p>
          <a:p>
            <a:pPr marL="457200" lvl="0" indent="-457200" fontAlgn="auto">
              <a:spcBef>
                <a:spcPct val="20000"/>
              </a:spcBef>
              <a:spcAft>
                <a:spcPts val="0"/>
              </a:spcAft>
              <a:buFont typeface="Arial" panose="020B0604020202020204" pitchFamily="34" charset="0"/>
              <a:buChar char="•"/>
              <a:defRPr/>
            </a:pPr>
            <a:r>
              <a:rPr lang="sl-SI" sz="2000" dirty="0">
                <a:latin typeface="Calibri" pitchFamily="34" charset="0"/>
                <a:cs typeface="Arial" pitchFamily="34" charset="0"/>
              </a:rPr>
              <a:t>Pravilnik o vsebini, obliki, načinu priprave, odstotku in višini sofinanciranja OCPS… (junij 2023)</a:t>
            </a:r>
          </a:p>
          <a:p>
            <a:pPr marL="457200" lvl="0" indent="-457200" fontAlgn="auto">
              <a:spcBef>
                <a:spcPct val="20000"/>
              </a:spcBef>
              <a:spcAft>
                <a:spcPts val="0"/>
              </a:spcAft>
              <a:buFont typeface="Arial" panose="020B0604020202020204" pitchFamily="34" charset="0"/>
              <a:buChar char="•"/>
              <a:defRPr/>
            </a:pPr>
            <a:r>
              <a:rPr lang="sl-SI" sz="1400" b="0" i="0" dirty="0">
                <a:solidFill>
                  <a:srgbClr val="000000"/>
                </a:solidFill>
                <a:effectLst/>
                <a:highlight>
                  <a:srgbClr val="FFFFFF"/>
                </a:highlight>
                <a:latin typeface="arial" panose="020B0604020202020204" pitchFamily="34" charset="0"/>
              </a:rPr>
              <a:t>Priprava OCPS se sofinancira </a:t>
            </a:r>
            <a:r>
              <a:rPr lang="sl-SI" sz="1400" dirty="0">
                <a:solidFill>
                  <a:srgbClr val="000000"/>
                </a:solidFill>
                <a:highlight>
                  <a:srgbClr val="FFFFFF"/>
                </a:highlight>
                <a:latin typeface="arial" panose="020B0604020202020204" pitchFamily="34" charset="0"/>
              </a:rPr>
              <a:t>s dodeljenimi sredstvi sofinanciranja iz Kohezijskega sklada.</a:t>
            </a:r>
            <a:endParaRPr lang="sl-SI" sz="1400" b="0" i="0" dirty="0">
              <a:solidFill>
                <a:srgbClr val="000000"/>
              </a:solidFill>
              <a:effectLst/>
              <a:highlight>
                <a:srgbClr val="FFFFFF"/>
              </a:highlight>
              <a:latin typeface="arial" panose="020B0604020202020204" pitchFamily="34" charset="0"/>
            </a:endParaRPr>
          </a:p>
          <a:p>
            <a:pPr marL="457200" lvl="0" indent="-457200" fontAlgn="auto">
              <a:spcBef>
                <a:spcPct val="20000"/>
              </a:spcBef>
              <a:spcAft>
                <a:spcPts val="0"/>
              </a:spcAft>
              <a:buFont typeface="Arial" panose="020B0604020202020204" pitchFamily="34" charset="0"/>
              <a:buChar char="•"/>
              <a:defRPr/>
            </a:pPr>
            <a:r>
              <a:rPr kumimoji="0" lang="sl-SI" sz="1400" u="none" strike="noStrike" kern="1200" cap="none" spc="0" normalizeH="0" baseline="0" noProof="0" dirty="0">
                <a:ln>
                  <a:noFill/>
                </a:ln>
                <a:solidFill>
                  <a:srgbClr val="000000"/>
                </a:solidFill>
                <a:highlight>
                  <a:srgbClr val="FFFFFF"/>
                </a:highlight>
                <a:uLnTx/>
                <a:uFillTx/>
                <a:latin typeface="arial" panose="020B0604020202020204" pitchFamily="34" charset="0"/>
                <a:cs typeface="Arial" pitchFamily="34" charset="0"/>
              </a:rPr>
              <a:t>OCPS sprejme občinski svet na predlog župana (končni rok izdelave je marec 2025).</a:t>
            </a:r>
          </a:p>
          <a:p>
            <a:pPr lvl="0" fontAlgn="auto">
              <a:spcBef>
                <a:spcPct val="20000"/>
              </a:spcBef>
              <a:spcAft>
                <a:spcPts val="0"/>
              </a:spcAft>
              <a:defRPr/>
            </a:pPr>
            <a:endParaRPr lang="sl-SI" sz="1200" dirty="0">
              <a:solidFill>
                <a:srgbClr val="000000"/>
              </a:solidFill>
              <a:highlight>
                <a:srgbClr val="FFFFFF"/>
              </a:highlight>
              <a:latin typeface="arial" panose="020B0604020202020204" pitchFamily="34" charset="0"/>
              <a:cs typeface="Arial" pitchFamily="34" charset="0"/>
            </a:endParaRPr>
          </a:p>
          <a:p>
            <a:pPr lvl="0" fontAlgn="auto">
              <a:spcBef>
                <a:spcPct val="20000"/>
              </a:spcBef>
              <a:spcAft>
                <a:spcPts val="0"/>
              </a:spcAft>
              <a:defRPr/>
            </a:pPr>
            <a:endParaRPr lang="sl-SI" sz="1200" dirty="0">
              <a:solidFill>
                <a:srgbClr val="000000"/>
              </a:solidFill>
              <a:highlight>
                <a:srgbClr val="FFFFFF"/>
              </a:highlight>
              <a:latin typeface="arial" panose="020B0604020202020204" pitchFamily="34" charset="0"/>
              <a:cs typeface="Arial" pitchFamily="34" charset="0"/>
            </a:endParaRPr>
          </a:p>
          <a:p>
            <a:pPr lvl="0" fontAlgn="auto">
              <a:spcBef>
                <a:spcPct val="20000"/>
              </a:spcBef>
              <a:spcAft>
                <a:spcPts val="0"/>
              </a:spcAft>
              <a:defRPr/>
            </a:pPr>
            <a:r>
              <a:rPr lang="sl-SI" dirty="0">
                <a:latin typeface="Calibri" pitchFamily="34" charset="0"/>
                <a:cs typeface="Arial" pitchFamily="34" charset="0"/>
              </a:rPr>
              <a:t>Občine, ki bodo imele v skladu s pogoji in zahtevami predmetnega javnega razpisa in v njem navedenih podlag izdelano in potrjeno OCPS, </a:t>
            </a:r>
            <a:r>
              <a:rPr lang="sl-SI" b="1" dirty="0">
                <a:latin typeface="Calibri" pitchFamily="34" charset="0"/>
                <a:cs typeface="Arial" pitchFamily="34" charset="0"/>
              </a:rPr>
              <a:t>bodo lahko kandidirale za javna sredstva, ki se bodo dodeljevala za izvedbo infrastrukturnih in </a:t>
            </a:r>
            <a:r>
              <a:rPr lang="sl-SI" b="1" dirty="0" err="1">
                <a:latin typeface="Calibri" pitchFamily="34" charset="0"/>
                <a:cs typeface="Arial" pitchFamily="34" charset="0"/>
              </a:rPr>
              <a:t>neinfrastrukturnih</a:t>
            </a:r>
            <a:r>
              <a:rPr lang="sl-SI" b="1" dirty="0">
                <a:latin typeface="Calibri" pitchFamily="34" charset="0"/>
                <a:cs typeface="Arial" pitchFamily="34" charset="0"/>
              </a:rPr>
              <a:t> ukrepov na področju trajnostne mobilnosti</a:t>
            </a:r>
            <a:r>
              <a:rPr lang="sl-SI" dirty="0">
                <a:latin typeface="Calibri" pitchFamily="34" charset="0"/>
                <a:cs typeface="Arial" pitchFamily="34" charset="0"/>
              </a:rPr>
              <a:t>, kot so opredeljeni v Programu evropske kohezijske politike v obdobju 2021–2027 v Sloveniji </a:t>
            </a:r>
            <a:r>
              <a:rPr lang="sl-SI" dirty="0">
                <a:effectLst/>
                <a:latin typeface="Calibri" panose="020F0502020204030204" pitchFamily="34" charset="0"/>
                <a:ea typeface="Calibri" panose="020F0502020204030204" pitchFamily="34" charset="0"/>
                <a:cs typeface="Arial" panose="020B0604020202020204" pitchFamily="34" charset="0"/>
              </a:rPr>
              <a:t>ter morebitnih drugih programskih dokumentih in drugih podlagah za črpanje evropskih ali nacionalnih sredstev.</a:t>
            </a:r>
            <a:endParaRPr lang="sl-SI" dirty="0">
              <a:latin typeface="Calibri" pitchFamily="34" charset="0"/>
              <a:cs typeface="Arial" pitchFamily="34" charset="0"/>
            </a:endParaRPr>
          </a:p>
        </p:txBody>
      </p:sp>
    </p:spTree>
    <p:extLst>
      <p:ext uri="{BB962C8B-B14F-4D97-AF65-F5344CB8AC3E}">
        <p14:creationId xmlns:p14="http://schemas.microsoft.com/office/powerpoint/2010/main" val="2083731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Skupina 2">
            <a:extLst>
              <a:ext uri="{FF2B5EF4-FFF2-40B4-BE49-F238E27FC236}">
                <a16:creationId xmlns:a16="http://schemas.microsoft.com/office/drawing/2014/main" id="{71DC8F0A-B914-C5B0-7D04-53D4BDC79A28}"/>
              </a:ext>
            </a:extLst>
          </p:cNvPr>
          <p:cNvGrpSpPr/>
          <p:nvPr/>
        </p:nvGrpSpPr>
        <p:grpSpPr>
          <a:xfrm>
            <a:off x="8848725" y="223086"/>
            <a:ext cx="3181350" cy="634164"/>
            <a:chOff x="5035182" y="156411"/>
            <a:chExt cx="4108818" cy="852090"/>
          </a:xfrm>
        </p:grpSpPr>
        <p:pic>
          <p:nvPicPr>
            <p:cNvPr id="10" name="Picture 4">
              <a:extLst>
                <a:ext uri="{FF2B5EF4-FFF2-40B4-BE49-F238E27FC236}">
                  <a16:creationId xmlns:a16="http://schemas.microsoft.com/office/drawing/2014/main" id="{8B092F61-9C42-4C50-C596-8D4AE63F8A0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035182" y="300906"/>
              <a:ext cx="544830" cy="652145"/>
            </a:xfrm>
            <a:prstGeom prst="rect">
              <a:avLst/>
            </a:prstGeom>
          </p:spPr>
        </p:pic>
        <p:pic>
          <p:nvPicPr>
            <p:cNvPr id="11" name="Slika 10">
              <a:extLst>
                <a:ext uri="{FF2B5EF4-FFF2-40B4-BE49-F238E27FC236}">
                  <a16:creationId xmlns:a16="http://schemas.microsoft.com/office/drawing/2014/main" id="{03D65F92-B5AC-1167-A34A-1EE78C3707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46767" y="156411"/>
              <a:ext cx="3397233" cy="852090"/>
            </a:xfrm>
            <a:prstGeom prst="rect">
              <a:avLst/>
            </a:prstGeom>
          </p:spPr>
        </p:pic>
      </p:grpSp>
      <p:sp>
        <p:nvSpPr>
          <p:cNvPr id="4" name="Rectangle 2">
            <a:extLst>
              <a:ext uri="{FF2B5EF4-FFF2-40B4-BE49-F238E27FC236}">
                <a16:creationId xmlns:a16="http://schemas.microsoft.com/office/drawing/2014/main" id="{3052ECF6-1DC8-42A7-0CFB-D1EB2435E413}"/>
              </a:ext>
            </a:extLst>
          </p:cNvPr>
          <p:cNvSpPr txBox="1">
            <a:spLocks noChangeArrowheads="1"/>
          </p:cNvSpPr>
          <p:nvPr/>
        </p:nvSpPr>
        <p:spPr bwMode="auto">
          <a:xfrm>
            <a:off x="825365" y="1108138"/>
            <a:ext cx="8823460" cy="5083595"/>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lvl="0" fontAlgn="auto">
              <a:spcBef>
                <a:spcPct val="20000"/>
              </a:spcBef>
              <a:spcAft>
                <a:spcPts val="0"/>
              </a:spcAft>
              <a:defRPr/>
            </a:pPr>
            <a:r>
              <a:rPr lang="sl-SI" sz="2600" dirty="0">
                <a:solidFill>
                  <a:srgbClr val="7BA4DB"/>
                </a:solidFill>
                <a:latin typeface="Calibri" pitchFamily="34" charset="0"/>
                <a:cs typeface="Arial" pitchFamily="34" charset="0"/>
              </a:rPr>
              <a:t>Nov proces izdelave OCPS 2024/2025</a:t>
            </a:r>
          </a:p>
          <a:p>
            <a:pPr lvl="0" fontAlgn="auto">
              <a:spcBef>
                <a:spcPct val="20000"/>
              </a:spcBef>
              <a:spcAft>
                <a:spcPts val="0"/>
              </a:spcAft>
              <a:defRPr/>
            </a:pPr>
            <a:endParaRPr lang="sl-SI" sz="2600" dirty="0">
              <a:solidFill>
                <a:srgbClr val="7BA4DB"/>
              </a:solidFill>
              <a:latin typeface="Calibri" pitchFamily="34" charset="0"/>
              <a:cs typeface="Arial" pitchFamily="34" charset="0"/>
            </a:endParaRPr>
          </a:p>
          <a:p>
            <a:pPr marL="457200" lvl="0" indent="-457200" fontAlgn="auto">
              <a:spcBef>
                <a:spcPct val="20000"/>
              </a:spcBef>
              <a:spcAft>
                <a:spcPts val="0"/>
              </a:spcAft>
              <a:buFont typeface="Arial" panose="020B0604020202020204" pitchFamily="34" charset="0"/>
              <a:buChar char="•"/>
              <a:defRPr/>
            </a:pPr>
            <a:r>
              <a:rPr lang="sl-SI" sz="2200" dirty="0">
                <a:latin typeface="Calibri" pitchFamily="34" charset="0"/>
                <a:cs typeface="Arial" pitchFamily="34" charset="0"/>
              </a:rPr>
              <a:t>Zakon o CPN (oktober 2022)</a:t>
            </a:r>
          </a:p>
          <a:p>
            <a:pPr marL="457200" lvl="0" indent="-457200" fontAlgn="auto">
              <a:spcBef>
                <a:spcPct val="20000"/>
              </a:spcBef>
              <a:spcAft>
                <a:spcPts val="0"/>
              </a:spcAft>
              <a:buFont typeface="Arial" panose="020B0604020202020204" pitchFamily="34" charset="0"/>
              <a:buChar char="•"/>
              <a:defRPr/>
            </a:pPr>
            <a:r>
              <a:rPr lang="sl-SI" sz="1400" b="0" i="0" dirty="0">
                <a:solidFill>
                  <a:srgbClr val="000000"/>
                </a:solidFill>
                <a:effectLst/>
                <a:highlight>
                  <a:srgbClr val="FFFFFF"/>
                </a:highlight>
                <a:latin typeface="arial" panose="020B0604020202020204" pitchFamily="34" charset="0"/>
              </a:rPr>
              <a:t>cilji in načela celostnega prometnega načrtovanja, </a:t>
            </a:r>
          </a:p>
          <a:p>
            <a:pPr marL="457200" lvl="0" indent="-457200" fontAlgn="auto">
              <a:spcBef>
                <a:spcPct val="20000"/>
              </a:spcBef>
              <a:spcAft>
                <a:spcPts val="0"/>
              </a:spcAft>
              <a:buFont typeface="Arial" panose="020B0604020202020204" pitchFamily="34" charset="0"/>
              <a:buChar char="•"/>
              <a:defRPr/>
            </a:pPr>
            <a:r>
              <a:rPr lang="sl-SI" sz="1400" b="0" i="0" dirty="0">
                <a:solidFill>
                  <a:srgbClr val="000000"/>
                </a:solidFill>
                <a:effectLst/>
                <a:highlight>
                  <a:srgbClr val="FFFFFF"/>
                </a:highlight>
                <a:latin typeface="arial" panose="020B0604020202020204" pitchFamily="34" charset="0"/>
              </a:rPr>
              <a:t>vrste celostnih prometnih strategij, </a:t>
            </a:r>
          </a:p>
          <a:p>
            <a:pPr marL="457200" lvl="0" indent="-457200" fontAlgn="auto">
              <a:spcBef>
                <a:spcPct val="20000"/>
              </a:spcBef>
              <a:spcAft>
                <a:spcPts val="0"/>
              </a:spcAft>
              <a:buFont typeface="Arial" panose="020B0604020202020204" pitchFamily="34" charset="0"/>
              <a:buChar char="•"/>
              <a:defRPr/>
            </a:pPr>
            <a:r>
              <a:rPr lang="sl-SI" sz="1400" b="0" i="0" dirty="0">
                <a:solidFill>
                  <a:srgbClr val="000000"/>
                </a:solidFill>
                <a:effectLst/>
                <a:highlight>
                  <a:srgbClr val="FFFFFF"/>
                </a:highlight>
                <a:latin typeface="arial" panose="020B0604020202020204" pitchFamily="34" charset="0"/>
              </a:rPr>
              <a:t>vsebino in postopek priprave, </a:t>
            </a:r>
          </a:p>
          <a:p>
            <a:pPr marL="457200" lvl="0" indent="-457200" fontAlgn="auto">
              <a:spcBef>
                <a:spcPct val="20000"/>
              </a:spcBef>
              <a:spcAft>
                <a:spcPts val="0"/>
              </a:spcAft>
              <a:buFont typeface="Arial" panose="020B0604020202020204" pitchFamily="34" charset="0"/>
              <a:buChar char="•"/>
              <a:defRPr/>
            </a:pPr>
            <a:r>
              <a:rPr lang="sl-SI" sz="1400" dirty="0">
                <a:solidFill>
                  <a:srgbClr val="000000"/>
                </a:solidFill>
                <a:highlight>
                  <a:srgbClr val="FFFFFF"/>
                </a:highlight>
                <a:latin typeface="arial" panose="020B0604020202020204" pitchFamily="34" charset="0"/>
              </a:rPr>
              <a:t>zahtevana </a:t>
            </a:r>
            <a:r>
              <a:rPr lang="sl-SI" sz="1400" b="0" i="0" dirty="0">
                <a:solidFill>
                  <a:srgbClr val="000000"/>
                </a:solidFill>
                <a:effectLst/>
                <a:highlight>
                  <a:srgbClr val="FFFFFF"/>
                </a:highlight>
                <a:latin typeface="arial" panose="020B0604020202020204" pitchFamily="34" charset="0"/>
              </a:rPr>
              <a:t>presoja kakovosti (2x tekom procesa)</a:t>
            </a:r>
          </a:p>
          <a:p>
            <a:pPr marL="457200" lvl="0" indent="-457200" fontAlgn="auto">
              <a:spcBef>
                <a:spcPct val="20000"/>
              </a:spcBef>
              <a:spcAft>
                <a:spcPts val="0"/>
              </a:spcAft>
              <a:buFont typeface="Arial" panose="020B0604020202020204" pitchFamily="34" charset="0"/>
              <a:buChar char="•"/>
              <a:defRPr/>
            </a:pPr>
            <a:r>
              <a:rPr lang="sl-SI" sz="1400" b="0" i="0" dirty="0">
                <a:solidFill>
                  <a:srgbClr val="000000"/>
                </a:solidFill>
                <a:effectLst/>
                <a:highlight>
                  <a:srgbClr val="FFFFFF"/>
                </a:highlight>
                <a:latin typeface="arial" panose="020B0604020202020204" pitchFamily="34" charset="0"/>
              </a:rPr>
              <a:t>pravila o sofinanciranju ukrepov in finančnih spodbudah za izvajanje </a:t>
            </a:r>
          </a:p>
          <a:p>
            <a:pPr marL="457200" lvl="0" indent="-457200" fontAlgn="auto">
              <a:spcBef>
                <a:spcPct val="20000"/>
              </a:spcBef>
              <a:spcAft>
                <a:spcPts val="0"/>
              </a:spcAft>
              <a:buFont typeface="Arial" panose="020B0604020202020204" pitchFamily="34" charset="0"/>
              <a:buChar char="•"/>
              <a:defRPr/>
            </a:pPr>
            <a:r>
              <a:rPr lang="sl-SI" sz="2200" dirty="0">
                <a:latin typeface="Calibri" pitchFamily="34" charset="0"/>
                <a:cs typeface="Arial" pitchFamily="34" charset="0"/>
              </a:rPr>
              <a:t>Nacionalne smernice za pripravo OCPS</a:t>
            </a:r>
          </a:p>
          <a:p>
            <a:pPr marL="457200" indent="-457200" fontAlgn="auto">
              <a:spcBef>
                <a:spcPct val="20000"/>
              </a:spcBef>
              <a:spcAft>
                <a:spcPts val="0"/>
              </a:spcAft>
              <a:buFont typeface="Arial" panose="020B0604020202020204" pitchFamily="34" charset="0"/>
              <a:buChar char="•"/>
              <a:defRPr/>
            </a:pPr>
            <a:r>
              <a:rPr lang="sl-SI" sz="1400" dirty="0">
                <a:solidFill>
                  <a:srgbClr val="000000"/>
                </a:solidFill>
                <a:highlight>
                  <a:srgbClr val="FFFFFF"/>
                </a:highlight>
                <a:latin typeface="arial" panose="020B0604020202020204" pitchFamily="34" charset="0"/>
              </a:rPr>
              <a:t>natančen potek priprave po sklopih</a:t>
            </a:r>
          </a:p>
          <a:p>
            <a:pPr marL="457200" lvl="0" indent="-457200" fontAlgn="auto">
              <a:spcBef>
                <a:spcPct val="20000"/>
              </a:spcBef>
              <a:spcAft>
                <a:spcPts val="0"/>
              </a:spcAft>
              <a:buFont typeface="Arial" panose="020B0604020202020204" pitchFamily="34" charset="0"/>
              <a:buChar char="•"/>
              <a:defRPr/>
            </a:pPr>
            <a:r>
              <a:rPr lang="sl-SI" sz="2200" dirty="0">
                <a:latin typeface="Calibri" pitchFamily="34" charset="0"/>
                <a:cs typeface="Arial" pitchFamily="34" charset="0"/>
              </a:rPr>
              <a:t>Nacionalne smernice za vključevanje javnosti v proces priprave OCPS</a:t>
            </a:r>
          </a:p>
          <a:p>
            <a:pPr marL="457200" lvl="0" indent="-457200" fontAlgn="auto">
              <a:spcBef>
                <a:spcPct val="20000"/>
              </a:spcBef>
              <a:spcAft>
                <a:spcPts val="0"/>
              </a:spcAft>
              <a:buFont typeface="Arial" panose="020B0604020202020204" pitchFamily="34" charset="0"/>
              <a:buChar char="•"/>
              <a:defRPr/>
            </a:pPr>
            <a:r>
              <a:rPr lang="sl-SI" sz="1400" dirty="0">
                <a:solidFill>
                  <a:srgbClr val="000000"/>
                </a:solidFill>
                <a:highlight>
                  <a:srgbClr val="FFFFFF"/>
                </a:highlight>
                <a:latin typeface="arial" panose="020B0604020202020204" pitchFamily="34" charset="0"/>
              </a:rPr>
              <a:t>načini vključevanja javnosti</a:t>
            </a:r>
          </a:p>
          <a:p>
            <a:pPr marL="457200" lvl="0" indent="-457200" fontAlgn="auto">
              <a:spcBef>
                <a:spcPct val="20000"/>
              </a:spcBef>
              <a:spcAft>
                <a:spcPts val="0"/>
              </a:spcAft>
              <a:buFont typeface="Arial" panose="020B0604020202020204" pitchFamily="34" charset="0"/>
              <a:buChar char="•"/>
              <a:defRPr/>
            </a:pPr>
            <a:r>
              <a:rPr lang="sl-SI" sz="2200" dirty="0">
                <a:latin typeface="Calibri" pitchFamily="34" charset="0"/>
                <a:cs typeface="Arial" pitchFamily="34" charset="0"/>
              </a:rPr>
              <a:t>Minimalni standardi za pripravo OCPS</a:t>
            </a:r>
          </a:p>
          <a:p>
            <a:pPr marL="457200" indent="-457200" fontAlgn="auto">
              <a:spcBef>
                <a:spcPct val="20000"/>
              </a:spcBef>
              <a:spcAft>
                <a:spcPts val="0"/>
              </a:spcAft>
              <a:buFont typeface="Arial" panose="020B0604020202020204" pitchFamily="34" charset="0"/>
              <a:buChar char="•"/>
              <a:defRPr/>
            </a:pPr>
            <a:r>
              <a:rPr lang="sl-SI" sz="1400" dirty="0">
                <a:solidFill>
                  <a:srgbClr val="000000"/>
                </a:solidFill>
                <a:highlight>
                  <a:srgbClr val="FFFFFF"/>
                </a:highlight>
                <a:latin typeface="arial" panose="020B0604020202020204" pitchFamily="34" charset="0"/>
              </a:rPr>
              <a:t>Zahtevana gradiva in aktivnosti v procesu priprave</a:t>
            </a:r>
          </a:p>
          <a:p>
            <a:pPr lvl="0" fontAlgn="auto">
              <a:spcBef>
                <a:spcPct val="20000"/>
              </a:spcBef>
              <a:spcAft>
                <a:spcPts val="0"/>
              </a:spcAft>
              <a:defRPr/>
            </a:pPr>
            <a:endParaRPr kumimoji="0" lang="sl-SI" sz="1600" b="1" i="0" u="none" strike="noStrike" kern="1200" cap="none" spc="0" normalizeH="0" baseline="0" noProof="0" dirty="0">
              <a:ln>
                <a:noFill/>
              </a:ln>
              <a:effectLst/>
              <a:uLnTx/>
              <a:uFillTx/>
              <a:latin typeface="Calibri" pitchFamily="34" charset="0"/>
              <a:cs typeface="Arial" pitchFamily="34" charset="0"/>
            </a:endParaRPr>
          </a:p>
          <a:p>
            <a:pPr lvl="0" fontAlgn="auto">
              <a:spcBef>
                <a:spcPct val="20000"/>
              </a:spcBef>
              <a:spcAft>
                <a:spcPts val="0"/>
              </a:spcAft>
              <a:defRPr/>
            </a:pPr>
            <a:endParaRPr kumimoji="0" lang="sl-SI" sz="1600" b="1" i="0" u="none" strike="noStrike" kern="1200" cap="none" spc="0" normalizeH="0" baseline="0" noProof="0" dirty="0">
              <a:ln>
                <a:noFill/>
              </a:ln>
              <a:effectLst/>
              <a:uLnTx/>
              <a:uFillTx/>
              <a:latin typeface="Calibri" pitchFamily="34" charset="0"/>
              <a:cs typeface="Arial" pitchFamily="34" charset="0"/>
            </a:endParaRPr>
          </a:p>
        </p:txBody>
      </p:sp>
    </p:spTree>
    <p:extLst>
      <p:ext uri="{BB962C8B-B14F-4D97-AF65-F5344CB8AC3E}">
        <p14:creationId xmlns:p14="http://schemas.microsoft.com/office/powerpoint/2010/main" val="2121589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7BA4DB"/>
        </a:solidFill>
        <a:effectLst/>
      </p:bgPr>
    </p:bg>
    <p:spTree>
      <p:nvGrpSpPr>
        <p:cNvPr id="1" name=""/>
        <p:cNvGrpSpPr/>
        <p:nvPr/>
      </p:nvGrpSpPr>
      <p:grpSpPr>
        <a:xfrm>
          <a:off x="0" y="0"/>
          <a:ext cx="0" cy="0"/>
          <a:chOff x="0" y="0"/>
          <a:chExt cx="0" cy="0"/>
        </a:xfrm>
      </p:grpSpPr>
      <p:sp>
        <p:nvSpPr>
          <p:cNvPr id="12" name="PoljeZBesedilom 11">
            <a:extLst>
              <a:ext uri="{FF2B5EF4-FFF2-40B4-BE49-F238E27FC236}">
                <a16:creationId xmlns:a16="http://schemas.microsoft.com/office/drawing/2014/main" id="{F5A7FA76-1D25-B981-D66F-BAD6E015666C}"/>
              </a:ext>
            </a:extLst>
          </p:cNvPr>
          <p:cNvSpPr txBox="1"/>
          <p:nvPr/>
        </p:nvSpPr>
        <p:spPr>
          <a:xfrm>
            <a:off x="885825" y="4568309"/>
            <a:ext cx="10972800" cy="1200329"/>
          </a:xfrm>
          <a:prstGeom prst="rect">
            <a:avLst/>
          </a:prstGeom>
          <a:noFill/>
        </p:spPr>
        <p:txBody>
          <a:bodyPr wrap="square">
            <a:spAutoFit/>
          </a:bodyPr>
          <a:lstStyle/>
          <a:p>
            <a:pPr lvl="0" eaLnBrk="0" hangingPunct="0">
              <a:spcBef>
                <a:spcPct val="20000"/>
              </a:spcBef>
            </a:pPr>
            <a:r>
              <a:rPr lang="sl-SI" sz="3600" dirty="0">
                <a:solidFill>
                  <a:schemeClr val="bg1">
                    <a:lumMod val="95000"/>
                  </a:schemeClr>
                </a:solidFill>
                <a:latin typeface="Calibri" pitchFamily="34" charset="0"/>
              </a:rPr>
              <a:t>NAMEN IN CILJI CELOSTNEGA PROMETNEGA NAČRTOVANJA</a:t>
            </a:r>
          </a:p>
        </p:txBody>
      </p:sp>
    </p:spTree>
    <p:extLst>
      <p:ext uri="{BB962C8B-B14F-4D97-AF65-F5344CB8AC3E}">
        <p14:creationId xmlns:p14="http://schemas.microsoft.com/office/powerpoint/2010/main" val="35011103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Skupina 2">
            <a:extLst>
              <a:ext uri="{FF2B5EF4-FFF2-40B4-BE49-F238E27FC236}">
                <a16:creationId xmlns:a16="http://schemas.microsoft.com/office/drawing/2014/main" id="{71DC8F0A-B914-C5B0-7D04-53D4BDC79A28}"/>
              </a:ext>
            </a:extLst>
          </p:cNvPr>
          <p:cNvGrpSpPr/>
          <p:nvPr/>
        </p:nvGrpSpPr>
        <p:grpSpPr>
          <a:xfrm>
            <a:off x="8848725" y="223086"/>
            <a:ext cx="3181350" cy="634164"/>
            <a:chOff x="5035182" y="156411"/>
            <a:chExt cx="4108818" cy="852090"/>
          </a:xfrm>
        </p:grpSpPr>
        <p:pic>
          <p:nvPicPr>
            <p:cNvPr id="10" name="Picture 4">
              <a:extLst>
                <a:ext uri="{FF2B5EF4-FFF2-40B4-BE49-F238E27FC236}">
                  <a16:creationId xmlns:a16="http://schemas.microsoft.com/office/drawing/2014/main" id="{8B092F61-9C42-4C50-C596-8D4AE63F8A0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035182" y="300906"/>
              <a:ext cx="544830" cy="652145"/>
            </a:xfrm>
            <a:prstGeom prst="rect">
              <a:avLst/>
            </a:prstGeom>
          </p:spPr>
        </p:pic>
        <p:pic>
          <p:nvPicPr>
            <p:cNvPr id="11" name="Slika 10">
              <a:extLst>
                <a:ext uri="{FF2B5EF4-FFF2-40B4-BE49-F238E27FC236}">
                  <a16:creationId xmlns:a16="http://schemas.microsoft.com/office/drawing/2014/main" id="{03D65F92-B5AC-1167-A34A-1EE78C3707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46767" y="156411"/>
              <a:ext cx="3397233" cy="852090"/>
            </a:xfrm>
            <a:prstGeom prst="rect">
              <a:avLst/>
            </a:prstGeom>
          </p:spPr>
        </p:pic>
      </p:grpSp>
      <p:sp>
        <p:nvSpPr>
          <p:cNvPr id="2" name="Rectangle 2">
            <a:extLst>
              <a:ext uri="{FF2B5EF4-FFF2-40B4-BE49-F238E27FC236}">
                <a16:creationId xmlns:a16="http://schemas.microsoft.com/office/drawing/2014/main" id="{591DE704-103C-7978-7075-1AAB070F3369}"/>
              </a:ext>
            </a:extLst>
          </p:cNvPr>
          <p:cNvSpPr txBox="1">
            <a:spLocks noChangeArrowheads="1"/>
          </p:cNvSpPr>
          <p:nvPr/>
        </p:nvSpPr>
        <p:spPr bwMode="auto">
          <a:xfrm>
            <a:off x="899107" y="1054483"/>
            <a:ext cx="10273718" cy="5083595"/>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lvl="0" fontAlgn="auto">
              <a:spcBef>
                <a:spcPct val="20000"/>
              </a:spcBef>
              <a:spcAft>
                <a:spcPts val="0"/>
              </a:spcAft>
              <a:defRPr/>
            </a:pPr>
            <a:r>
              <a:rPr lang="sl-SI" sz="2600" dirty="0">
                <a:solidFill>
                  <a:srgbClr val="7BA4DB"/>
                </a:solidFill>
                <a:latin typeface="Calibri" pitchFamily="34" charset="0"/>
                <a:cs typeface="Arial" pitchFamily="34" charset="0"/>
              </a:rPr>
              <a:t>Namen celostnega prometnega načrtovanja</a:t>
            </a:r>
          </a:p>
          <a:p>
            <a:pPr algn="just"/>
            <a:endParaRPr lang="sl-SI" sz="2200" dirty="0">
              <a:latin typeface="Calibri" pitchFamily="34" charset="0"/>
              <a:cs typeface="Arial" pitchFamily="34" charset="0"/>
            </a:endParaRPr>
          </a:p>
          <a:p>
            <a:pPr marL="342900" indent="-342900" algn="just">
              <a:lnSpc>
                <a:spcPct val="150000"/>
              </a:lnSpc>
              <a:buFont typeface="Arial" panose="020B0604020202020204" pitchFamily="34" charset="0"/>
              <a:buChar char="•"/>
            </a:pPr>
            <a:r>
              <a:rPr lang="sl-SI" sz="2200" dirty="0">
                <a:latin typeface="Calibri" pitchFamily="34" charset="0"/>
                <a:cs typeface="Arial" pitchFamily="34" charset="0"/>
              </a:rPr>
              <a:t>izboljšanje učinkovitosti in uravnoteženosti prometnega sistema</a:t>
            </a:r>
          </a:p>
          <a:p>
            <a:pPr marL="342900" indent="-342900" algn="just">
              <a:lnSpc>
                <a:spcPct val="150000"/>
              </a:lnSpc>
              <a:buFont typeface="Arial" panose="020B0604020202020204" pitchFamily="34" charset="0"/>
              <a:buChar char="•"/>
            </a:pPr>
            <a:r>
              <a:rPr lang="sl-SI" sz="2200" dirty="0">
                <a:latin typeface="Calibri" pitchFamily="34" charset="0"/>
                <a:cs typeface="Arial" pitchFamily="34" charset="0"/>
              </a:rPr>
              <a:t>učinkovitejše upravljanje prometnega povpraševanja;</a:t>
            </a:r>
          </a:p>
          <a:p>
            <a:pPr marL="342900" indent="-342900" algn="just">
              <a:lnSpc>
                <a:spcPct val="150000"/>
              </a:lnSpc>
              <a:buFont typeface="Arial" panose="020B0604020202020204" pitchFamily="34" charset="0"/>
              <a:buChar char="•"/>
            </a:pPr>
            <a:r>
              <a:rPr lang="sl-SI" sz="2200" dirty="0">
                <a:latin typeface="Calibri" pitchFamily="34" charset="0"/>
                <a:cs typeface="Arial" pitchFamily="34" charset="0"/>
              </a:rPr>
              <a:t>izboljšanje kakovosti prometnih omrežij;</a:t>
            </a:r>
          </a:p>
          <a:p>
            <a:pPr marL="342900" indent="-342900" algn="just">
              <a:lnSpc>
                <a:spcPct val="150000"/>
              </a:lnSpc>
              <a:buFont typeface="Arial" panose="020B0604020202020204" pitchFamily="34" charset="0"/>
              <a:buChar char="•"/>
            </a:pPr>
            <a:r>
              <a:rPr lang="sl-SI" sz="2200" dirty="0">
                <a:latin typeface="Calibri" pitchFamily="34" charset="0"/>
                <a:cs typeface="Arial" pitchFamily="34" charset="0"/>
              </a:rPr>
              <a:t>izboljšanje dostopnosti v prometnem sistemu za vse prebivalce;</a:t>
            </a:r>
          </a:p>
          <a:p>
            <a:pPr marL="342900" indent="-342900" algn="just">
              <a:lnSpc>
                <a:spcPct val="150000"/>
              </a:lnSpc>
              <a:buFont typeface="Arial" panose="020B0604020202020204" pitchFamily="34" charset="0"/>
              <a:buChar char="•"/>
            </a:pPr>
            <a:r>
              <a:rPr lang="sl-SI" sz="2200" dirty="0">
                <a:latin typeface="Calibri" pitchFamily="34" charset="0"/>
                <a:cs typeface="Arial" pitchFamily="34" charset="0"/>
              </a:rPr>
              <a:t>zmanjšanje škodljivih učinkov prometa na okolje, prostor in zdravje zaradi emisij toplogrednih plinov, obremenitev s hrupom in onesnaževanja zraka;</a:t>
            </a:r>
          </a:p>
          <a:p>
            <a:pPr marL="342900" indent="-342900" algn="just">
              <a:lnSpc>
                <a:spcPct val="150000"/>
              </a:lnSpc>
              <a:buFont typeface="Arial" panose="020B0604020202020204" pitchFamily="34" charset="0"/>
              <a:buChar char="•"/>
            </a:pPr>
            <a:r>
              <a:rPr lang="sl-SI" sz="2200" dirty="0">
                <a:latin typeface="Calibri" pitchFamily="34" charset="0"/>
                <a:cs typeface="Arial" pitchFamily="34" charset="0"/>
              </a:rPr>
              <a:t>telesna dejavnost z omogočanjem aktivne mobilnosti;</a:t>
            </a:r>
          </a:p>
          <a:p>
            <a:pPr marL="342900" indent="-342900" algn="just">
              <a:lnSpc>
                <a:spcPct val="150000"/>
              </a:lnSpc>
              <a:buFont typeface="Arial" panose="020B0604020202020204" pitchFamily="34" charset="0"/>
              <a:buChar char="•"/>
            </a:pPr>
            <a:r>
              <a:rPr lang="sl-SI" sz="2200" dirty="0">
                <a:latin typeface="Calibri" pitchFamily="34" charset="0"/>
                <a:cs typeface="Arial" pitchFamily="34" charset="0"/>
              </a:rPr>
              <a:t>povečanje kakovosti bivanja in prometne varnosti.</a:t>
            </a:r>
          </a:p>
        </p:txBody>
      </p:sp>
    </p:spTree>
    <p:extLst>
      <p:ext uri="{BB962C8B-B14F-4D97-AF65-F5344CB8AC3E}">
        <p14:creationId xmlns:p14="http://schemas.microsoft.com/office/powerpoint/2010/main" val="2616324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Skupina 2">
            <a:extLst>
              <a:ext uri="{FF2B5EF4-FFF2-40B4-BE49-F238E27FC236}">
                <a16:creationId xmlns:a16="http://schemas.microsoft.com/office/drawing/2014/main" id="{71DC8F0A-B914-C5B0-7D04-53D4BDC79A28}"/>
              </a:ext>
            </a:extLst>
          </p:cNvPr>
          <p:cNvGrpSpPr/>
          <p:nvPr/>
        </p:nvGrpSpPr>
        <p:grpSpPr>
          <a:xfrm>
            <a:off x="8848725" y="223086"/>
            <a:ext cx="3181350" cy="634164"/>
            <a:chOff x="5035182" y="156411"/>
            <a:chExt cx="4108818" cy="852090"/>
          </a:xfrm>
        </p:grpSpPr>
        <p:pic>
          <p:nvPicPr>
            <p:cNvPr id="10" name="Picture 4">
              <a:extLst>
                <a:ext uri="{FF2B5EF4-FFF2-40B4-BE49-F238E27FC236}">
                  <a16:creationId xmlns:a16="http://schemas.microsoft.com/office/drawing/2014/main" id="{8B092F61-9C42-4C50-C596-8D4AE63F8A0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035182" y="300906"/>
              <a:ext cx="544830" cy="652145"/>
            </a:xfrm>
            <a:prstGeom prst="rect">
              <a:avLst/>
            </a:prstGeom>
          </p:spPr>
        </p:pic>
        <p:pic>
          <p:nvPicPr>
            <p:cNvPr id="11" name="Slika 10">
              <a:extLst>
                <a:ext uri="{FF2B5EF4-FFF2-40B4-BE49-F238E27FC236}">
                  <a16:creationId xmlns:a16="http://schemas.microsoft.com/office/drawing/2014/main" id="{03D65F92-B5AC-1167-A34A-1EE78C3707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46767" y="156411"/>
              <a:ext cx="3397233" cy="852090"/>
            </a:xfrm>
            <a:prstGeom prst="rect">
              <a:avLst/>
            </a:prstGeom>
          </p:spPr>
        </p:pic>
      </p:grpSp>
      <p:sp>
        <p:nvSpPr>
          <p:cNvPr id="2" name="Rectangle 2">
            <a:extLst>
              <a:ext uri="{FF2B5EF4-FFF2-40B4-BE49-F238E27FC236}">
                <a16:creationId xmlns:a16="http://schemas.microsoft.com/office/drawing/2014/main" id="{591DE704-103C-7978-7075-1AAB070F3369}"/>
              </a:ext>
            </a:extLst>
          </p:cNvPr>
          <p:cNvSpPr txBox="1">
            <a:spLocks noChangeArrowheads="1"/>
          </p:cNvSpPr>
          <p:nvPr/>
        </p:nvSpPr>
        <p:spPr bwMode="auto">
          <a:xfrm>
            <a:off x="825365" y="1142974"/>
            <a:ext cx="5565161" cy="5045175"/>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lvl="0" fontAlgn="auto">
              <a:spcBef>
                <a:spcPct val="20000"/>
              </a:spcBef>
              <a:spcAft>
                <a:spcPts val="0"/>
              </a:spcAft>
              <a:defRPr/>
            </a:pPr>
            <a:r>
              <a:rPr lang="sl-SI" sz="2600" dirty="0">
                <a:solidFill>
                  <a:srgbClr val="7BA4DB"/>
                </a:solidFill>
                <a:latin typeface="Calibri" pitchFamily="34" charset="0"/>
                <a:cs typeface="Arial" pitchFamily="34" charset="0"/>
              </a:rPr>
              <a:t>Cilji občinske celostne prometne strategije določeni na nacionalni ravni</a:t>
            </a:r>
          </a:p>
          <a:p>
            <a:pPr algn="just"/>
            <a:endParaRPr lang="sl-SI" sz="2200" dirty="0">
              <a:latin typeface="Calibri" pitchFamily="34" charset="0"/>
              <a:cs typeface="Arial" pitchFamily="34" charset="0"/>
            </a:endParaRPr>
          </a:p>
          <a:p>
            <a:pPr marL="457200" lvl="0" indent="-457200" fontAlgn="auto">
              <a:spcBef>
                <a:spcPct val="20000"/>
              </a:spcBef>
              <a:spcAft>
                <a:spcPts val="0"/>
              </a:spcAft>
              <a:buFont typeface="Arial" panose="020B0604020202020204" pitchFamily="34" charset="0"/>
              <a:buChar char="•"/>
              <a:defRPr/>
            </a:pPr>
            <a:r>
              <a:rPr lang="sl-SI" dirty="0">
                <a:latin typeface="Calibri" pitchFamily="34" charset="0"/>
                <a:cs typeface="Arial" pitchFamily="34" charset="0"/>
              </a:rPr>
              <a:t>Izboljšana kakovost življenja v privlačni, zeleni in povezani skupnosti. </a:t>
            </a:r>
          </a:p>
          <a:p>
            <a:pPr marL="457200" lvl="0" indent="-457200" fontAlgn="auto">
              <a:spcBef>
                <a:spcPct val="20000"/>
              </a:spcBef>
              <a:spcAft>
                <a:spcPts val="0"/>
              </a:spcAft>
              <a:buFont typeface="Arial" panose="020B0604020202020204" pitchFamily="34" charset="0"/>
              <a:buChar char="•"/>
              <a:defRPr/>
            </a:pPr>
            <a:r>
              <a:rPr lang="sl-SI" dirty="0">
                <a:latin typeface="Calibri" pitchFamily="34" charset="0"/>
                <a:cs typeface="Arial" pitchFamily="34" charset="0"/>
              </a:rPr>
              <a:t>Znižane lokalne emisije onesnaževal in toplogrednih plinov iz prometa. </a:t>
            </a:r>
          </a:p>
          <a:p>
            <a:pPr marL="457200" lvl="0" indent="-457200" fontAlgn="auto">
              <a:spcBef>
                <a:spcPct val="20000"/>
              </a:spcBef>
              <a:spcAft>
                <a:spcPts val="0"/>
              </a:spcAft>
              <a:buFont typeface="Arial" panose="020B0604020202020204" pitchFamily="34" charset="0"/>
              <a:buChar char="•"/>
              <a:defRPr/>
            </a:pPr>
            <a:r>
              <a:rPr lang="sl-SI" dirty="0">
                <a:latin typeface="Calibri" pitchFamily="34" charset="0"/>
                <a:cs typeface="Arial" pitchFamily="34" charset="0"/>
              </a:rPr>
              <a:t>Bolj zdravi in bolj aktivni prebivalci.</a:t>
            </a:r>
          </a:p>
          <a:p>
            <a:pPr marL="457200" lvl="0" indent="-457200" fontAlgn="auto">
              <a:spcBef>
                <a:spcPct val="20000"/>
              </a:spcBef>
              <a:spcAft>
                <a:spcPts val="0"/>
              </a:spcAft>
              <a:buFont typeface="Arial" panose="020B0604020202020204" pitchFamily="34" charset="0"/>
              <a:buChar char="•"/>
              <a:defRPr/>
            </a:pPr>
            <a:r>
              <a:rPr lang="sl-SI" dirty="0">
                <a:latin typeface="Calibri" pitchFamily="34" charset="0"/>
                <a:cs typeface="Arial" pitchFamily="34" charset="0"/>
              </a:rPr>
              <a:t>Vsem dostopen prometni sistem, ki omogoča socialno vključenost. </a:t>
            </a:r>
          </a:p>
          <a:p>
            <a:pPr marL="457200" lvl="0" indent="-457200" fontAlgn="auto">
              <a:spcBef>
                <a:spcPct val="20000"/>
              </a:spcBef>
              <a:spcAft>
                <a:spcPts val="0"/>
              </a:spcAft>
              <a:buFont typeface="Arial" panose="020B0604020202020204" pitchFamily="34" charset="0"/>
              <a:buChar char="•"/>
              <a:defRPr/>
            </a:pPr>
            <a:r>
              <a:rPr lang="sl-SI" dirty="0">
                <a:latin typeface="Calibri" pitchFamily="34" charset="0"/>
                <a:cs typeface="Arial" pitchFamily="34" charset="0"/>
              </a:rPr>
              <a:t>Okrepljeno lokalno in regionalno gospodarstvo. </a:t>
            </a:r>
          </a:p>
          <a:p>
            <a:pPr marL="457200" lvl="0" indent="-457200" fontAlgn="auto">
              <a:spcBef>
                <a:spcPct val="20000"/>
              </a:spcBef>
              <a:spcAft>
                <a:spcPts val="0"/>
              </a:spcAft>
              <a:buFont typeface="Arial" panose="020B0604020202020204" pitchFamily="34" charset="0"/>
              <a:buChar char="•"/>
              <a:defRPr/>
            </a:pPr>
            <a:r>
              <a:rPr lang="sl-SI" dirty="0">
                <a:latin typeface="Calibri" pitchFamily="34" charset="0"/>
                <a:cs typeface="Arial" pitchFamily="34" charset="0"/>
              </a:rPr>
              <a:t>Večja varnost vseh udeležencev cestnega prometa. </a:t>
            </a:r>
          </a:p>
          <a:p>
            <a:pPr marL="457200" lvl="0" indent="-457200" fontAlgn="auto">
              <a:spcBef>
                <a:spcPct val="20000"/>
              </a:spcBef>
              <a:spcAft>
                <a:spcPts val="0"/>
              </a:spcAft>
              <a:buFont typeface="Arial" panose="020B0604020202020204" pitchFamily="34" charset="0"/>
              <a:buChar char="•"/>
              <a:defRPr/>
            </a:pPr>
            <a:r>
              <a:rPr lang="sl-SI" dirty="0">
                <a:latin typeface="Calibri" pitchFamily="34" charset="0"/>
                <a:cs typeface="Arial" pitchFamily="34" charset="0"/>
              </a:rPr>
              <a:t>Izboljšana dostopnost do osnovnih storitev in aktivnosti. </a:t>
            </a:r>
          </a:p>
        </p:txBody>
      </p:sp>
      <mc:AlternateContent xmlns:mc="http://schemas.openxmlformats.org/markup-compatibility/2006" xmlns:p14="http://schemas.microsoft.com/office/powerpoint/2010/main">
        <mc:Choice Requires="p14">
          <p:contentPart p14:bwMode="auto" r:id="rId5">
            <p14:nvContentPartPr>
              <p14:cNvPr id="7" name="Rokopis 6">
                <a:extLst>
                  <a:ext uri="{FF2B5EF4-FFF2-40B4-BE49-F238E27FC236}">
                    <a16:creationId xmlns:a16="http://schemas.microsoft.com/office/drawing/2014/main" id="{7D29E40B-E694-ECF0-2109-99D993F0DE11}"/>
                  </a:ext>
                </a:extLst>
              </p14:cNvPr>
              <p14:cNvContentPartPr/>
              <p14:nvPr/>
            </p14:nvContentPartPr>
            <p14:xfrm>
              <a:off x="7081440" y="3968985"/>
              <a:ext cx="2009520" cy="2584800"/>
            </p14:xfrm>
          </p:contentPart>
        </mc:Choice>
        <mc:Fallback xmlns="">
          <p:pic>
            <p:nvPicPr>
              <p:cNvPr id="7" name="Rokopis 6">
                <a:extLst>
                  <a:ext uri="{FF2B5EF4-FFF2-40B4-BE49-F238E27FC236}">
                    <a16:creationId xmlns:a16="http://schemas.microsoft.com/office/drawing/2014/main" id="{7D29E40B-E694-ECF0-2109-99D993F0DE11}"/>
                  </a:ext>
                </a:extLst>
              </p:cNvPr>
              <p:cNvPicPr/>
              <p:nvPr/>
            </p:nvPicPr>
            <p:blipFill>
              <a:blip r:embed="rId7"/>
              <a:stretch>
                <a:fillRect/>
              </a:stretch>
            </p:blipFill>
            <p:spPr>
              <a:xfrm>
                <a:off x="7018800" y="3906345"/>
                <a:ext cx="2135160" cy="27104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Rokopis 7">
                <a:extLst>
                  <a:ext uri="{FF2B5EF4-FFF2-40B4-BE49-F238E27FC236}">
                    <a16:creationId xmlns:a16="http://schemas.microsoft.com/office/drawing/2014/main" id="{2BE4C29A-C85E-6CFC-9BD5-2EC8B9115CE6}"/>
                  </a:ext>
                </a:extLst>
              </p14:cNvPr>
              <p14:cNvContentPartPr/>
              <p14:nvPr/>
            </p14:nvContentPartPr>
            <p14:xfrm>
              <a:off x="8133360" y="3297225"/>
              <a:ext cx="1183680" cy="3110760"/>
            </p14:xfrm>
          </p:contentPart>
        </mc:Choice>
        <mc:Fallback xmlns="">
          <p:pic>
            <p:nvPicPr>
              <p:cNvPr id="8" name="Rokopis 7">
                <a:extLst>
                  <a:ext uri="{FF2B5EF4-FFF2-40B4-BE49-F238E27FC236}">
                    <a16:creationId xmlns:a16="http://schemas.microsoft.com/office/drawing/2014/main" id="{2BE4C29A-C85E-6CFC-9BD5-2EC8B9115CE6}"/>
                  </a:ext>
                </a:extLst>
              </p:cNvPr>
              <p:cNvPicPr/>
              <p:nvPr/>
            </p:nvPicPr>
            <p:blipFill>
              <a:blip r:embed="rId9"/>
              <a:stretch>
                <a:fillRect/>
              </a:stretch>
            </p:blipFill>
            <p:spPr>
              <a:xfrm>
                <a:off x="8070360" y="3234225"/>
                <a:ext cx="1309320" cy="32364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Rokopis 8">
                <a:extLst>
                  <a:ext uri="{FF2B5EF4-FFF2-40B4-BE49-F238E27FC236}">
                    <a16:creationId xmlns:a16="http://schemas.microsoft.com/office/drawing/2014/main" id="{E84CF7A6-28D3-5ABA-3F11-8C698977A355}"/>
                  </a:ext>
                </a:extLst>
              </p14:cNvPr>
              <p14:cNvContentPartPr/>
              <p14:nvPr/>
            </p14:nvContentPartPr>
            <p14:xfrm>
              <a:off x="7193400" y="3826425"/>
              <a:ext cx="2187720" cy="2653200"/>
            </p14:xfrm>
          </p:contentPart>
        </mc:Choice>
        <mc:Fallback xmlns="">
          <p:pic>
            <p:nvPicPr>
              <p:cNvPr id="9" name="Rokopis 8">
                <a:extLst>
                  <a:ext uri="{FF2B5EF4-FFF2-40B4-BE49-F238E27FC236}">
                    <a16:creationId xmlns:a16="http://schemas.microsoft.com/office/drawing/2014/main" id="{E84CF7A6-28D3-5ABA-3F11-8C698977A355}"/>
                  </a:ext>
                </a:extLst>
              </p:cNvPr>
              <p:cNvPicPr/>
              <p:nvPr/>
            </p:nvPicPr>
            <p:blipFill>
              <a:blip r:embed="rId11"/>
              <a:stretch>
                <a:fillRect/>
              </a:stretch>
            </p:blipFill>
            <p:spPr>
              <a:xfrm>
                <a:off x="7130760" y="3763425"/>
                <a:ext cx="2313360" cy="27788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Rokopis 11">
                <a:extLst>
                  <a:ext uri="{FF2B5EF4-FFF2-40B4-BE49-F238E27FC236}">
                    <a16:creationId xmlns:a16="http://schemas.microsoft.com/office/drawing/2014/main" id="{769B9893-2EC5-F6BA-0691-8096AF394FD3}"/>
                  </a:ext>
                </a:extLst>
              </p14:cNvPr>
              <p14:cNvContentPartPr/>
              <p14:nvPr/>
            </p14:nvContentPartPr>
            <p14:xfrm>
              <a:off x="7514880" y="4447785"/>
              <a:ext cx="360" cy="360"/>
            </p14:xfrm>
          </p:contentPart>
        </mc:Choice>
        <mc:Fallback xmlns="">
          <p:pic>
            <p:nvPicPr>
              <p:cNvPr id="12" name="Rokopis 11">
                <a:extLst>
                  <a:ext uri="{FF2B5EF4-FFF2-40B4-BE49-F238E27FC236}">
                    <a16:creationId xmlns:a16="http://schemas.microsoft.com/office/drawing/2014/main" id="{769B9893-2EC5-F6BA-0691-8096AF394FD3}"/>
                  </a:ext>
                </a:extLst>
              </p:cNvPr>
              <p:cNvPicPr/>
              <p:nvPr/>
            </p:nvPicPr>
            <p:blipFill>
              <a:blip r:embed="rId13"/>
              <a:stretch>
                <a:fillRect/>
              </a:stretch>
            </p:blipFill>
            <p:spPr>
              <a:xfrm>
                <a:off x="7452240" y="4384785"/>
                <a:ext cx="126000" cy="126000"/>
              </a:xfrm>
              <a:prstGeom prst="rect">
                <a:avLst/>
              </a:prstGeom>
            </p:spPr>
          </p:pic>
        </mc:Fallback>
      </mc:AlternateContent>
      <p:pic>
        <p:nvPicPr>
          <p:cNvPr id="15" name="Slika 14">
            <a:extLst>
              <a:ext uri="{FF2B5EF4-FFF2-40B4-BE49-F238E27FC236}">
                <a16:creationId xmlns:a16="http://schemas.microsoft.com/office/drawing/2014/main" id="{5F8FB9CA-1157-5484-06D0-276DCEB3B17F}"/>
              </a:ext>
            </a:extLst>
          </p:cNvPr>
          <p:cNvPicPr>
            <a:picLocks noChangeAspect="1"/>
          </p:cNvPicPr>
          <p:nvPr/>
        </p:nvPicPr>
        <p:blipFill rotWithShape="1">
          <a:blip r:embed="rId14"/>
          <a:srcRect t="8480"/>
          <a:stretch/>
        </p:blipFill>
        <p:spPr>
          <a:xfrm>
            <a:off x="6256962" y="3163477"/>
            <a:ext cx="5935038" cy="3057525"/>
          </a:xfrm>
          <a:prstGeom prst="rect">
            <a:avLst/>
          </a:prstGeom>
        </p:spPr>
      </p:pic>
      <p:sp>
        <p:nvSpPr>
          <p:cNvPr id="17" name="PoljeZBesedilom 16">
            <a:extLst>
              <a:ext uri="{FF2B5EF4-FFF2-40B4-BE49-F238E27FC236}">
                <a16:creationId xmlns:a16="http://schemas.microsoft.com/office/drawing/2014/main" id="{5BAB79F8-9073-0EE2-950D-599F26CE1010}"/>
              </a:ext>
            </a:extLst>
          </p:cNvPr>
          <p:cNvSpPr txBox="1"/>
          <p:nvPr/>
        </p:nvSpPr>
        <p:spPr>
          <a:xfrm>
            <a:off x="6503541" y="6204752"/>
            <a:ext cx="5837541" cy="299313"/>
          </a:xfrm>
          <a:prstGeom prst="rect">
            <a:avLst/>
          </a:prstGeom>
          <a:noFill/>
        </p:spPr>
        <p:txBody>
          <a:bodyPr wrap="square">
            <a:spAutoFit/>
          </a:bodyPr>
          <a:lstStyle/>
          <a:p>
            <a:pPr lvl="0" fontAlgn="auto">
              <a:lnSpc>
                <a:spcPct val="150000"/>
              </a:lnSpc>
              <a:spcBef>
                <a:spcPct val="20000"/>
              </a:spcBef>
              <a:spcAft>
                <a:spcPts val="0"/>
              </a:spcAft>
              <a:defRPr/>
            </a:pPr>
            <a:r>
              <a:rPr lang="sl-SI" sz="1000" dirty="0">
                <a:latin typeface="Calibri" pitchFamily="34" charset="0"/>
                <a:cs typeface="Arial" pitchFamily="34" charset="0"/>
              </a:rPr>
              <a:t>Grafikon: Oblike mobilnosti glede na izvedbo ankete med prebivalci v okviru priprave CPS leta 2020 </a:t>
            </a:r>
          </a:p>
        </p:txBody>
      </p:sp>
    </p:spTree>
    <p:extLst>
      <p:ext uri="{BB962C8B-B14F-4D97-AF65-F5344CB8AC3E}">
        <p14:creationId xmlns:p14="http://schemas.microsoft.com/office/powerpoint/2010/main" val="37439529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7BA4DB"/>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E1CE229-2DD6-A8F4-BA40-012E5B5FB054}"/>
              </a:ext>
            </a:extLst>
          </p:cNvPr>
          <p:cNvSpPr txBox="1">
            <a:spLocks noChangeArrowheads="1"/>
          </p:cNvSpPr>
          <p:nvPr/>
        </p:nvSpPr>
        <p:spPr>
          <a:xfrm>
            <a:off x="767383" y="3429000"/>
            <a:ext cx="6569704" cy="2762662"/>
          </a:xfrm>
          <a:prstGeom prst="rect">
            <a:avLst/>
          </a:prstGeom>
        </p:spPr>
        <p:txBody>
          <a:bodyPr anchor="b"/>
          <a:lstStyle/>
          <a:p>
            <a:pPr lvl="0" eaLnBrk="0" hangingPunct="0">
              <a:spcBef>
                <a:spcPct val="20000"/>
              </a:spcBef>
            </a:pPr>
            <a:r>
              <a:rPr lang="sl-SI" sz="3600" dirty="0">
                <a:solidFill>
                  <a:schemeClr val="bg1">
                    <a:lumMod val="95000"/>
                  </a:schemeClr>
                </a:solidFill>
                <a:latin typeface="Calibri" pitchFamily="34" charset="0"/>
              </a:rPr>
              <a:t>POSTOPEK PRIPRAVE STRATEGIJE</a:t>
            </a:r>
          </a:p>
          <a:p>
            <a:pPr lvl="0" fontAlgn="auto">
              <a:spcBef>
                <a:spcPct val="20000"/>
              </a:spcBef>
              <a:spcAft>
                <a:spcPts val="0"/>
              </a:spcAft>
              <a:defRPr/>
            </a:pPr>
            <a:endParaRPr lang="sl-SI" dirty="0">
              <a:solidFill>
                <a:prstClr val="white"/>
              </a:solidFill>
              <a:latin typeface="Calibri"/>
            </a:endParaRPr>
          </a:p>
        </p:txBody>
      </p:sp>
    </p:spTree>
    <p:extLst>
      <p:ext uri="{BB962C8B-B14F-4D97-AF65-F5344CB8AC3E}">
        <p14:creationId xmlns:p14="http://schemas.microsoft.com/office/powerpoint/2010/main" val="3448345061"/>
      </p:ext>
    </p:extLst>
  </p:cSld>
  <p:clrMapOvr>
    <a:masterClrMapping/>
  </p:clrMapOvr>
</p:sld>
</file>

<file path=ppt/theme/theme1.xml><?xml version="1.0" encoding="utf-8"?>
<a:theme xmlns:a="http://schemas.openxmlformats.org/drawingml/2006/main" name="Gladko">
  <a:themeElements>
    <a:clrScheme name="Gladko">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Gladko">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ladko">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Pisarna">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Facet</Template>
  <TotalTime>3251</TotalTime>
  <Words>845</Words>
  <Application>Microsoft Office PowerPoint</Application>
  <PresentationFormat>Širokozaslonsko</PresentationFormat>
  <Paragraphs>79</Paragraphs>
  <Slides>11</Slides>
  <Notes>9</Notes>
  <HiddenSlides>0</HiddenSlides>
  <MMClips>0</MMClips>
  <ScaleCrop>false</ScaleCrop>
  <HeadingPairs>
    <vt:vector size="6" baseType="variant">
      <vt:variant>
        <vt:lpstr>Uporabljene pisave</vt:lpstr>
      </vt:variant>
      <vt:variant>
        <vt:i4>7</vt:i4>
      </vt:variant>
      <vt:variant>
        <vt:lpstr>Tema</vt:lpstr>
      </vt:variant>
      <vt:variant>
        <vt:i4>1</vt:i4>
      </vt:variant>
      <vt:variant>
        <vt:lpstr>Naslovi diapozitivov</vt:lpstr>
      </vt:variant>
      <vt:variant>
        <vt:i4>11</vt:i4>
      </vt:variant>
    </vt:vector>
  </HeadingPairs>
  <TitlesOfParts>
    <vt:vector size="19" baseType="lpstr">
      <vt:lpstr>Aptos</vt:lpstr>
      <vt:lpstr>arial</vt:lpstr>
      <vt:lpstr>arial</vt:lpstr>
      <vt:lpstr>Calibri</vt:lpstr>
      <vt:lpstr>Trebuchet MS</vt:lpstr>
      <vt:lpstr>Wingdings</vt:lpstr>
      <vt:lpstr>Wingdings 3</vt:lpstr>
      <vt:lpstr>Gladko</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Tosja Vidmar</dc:creator>
  <cp:lastModifiedBy>nina jenko</cp:lastModifiedBy>
  <cp:revision>14</cp:revision>
  <cp:lastPrinted>2024-06-19T13:35:40Z</cp:lastPrinted>
  <dcterms:created xsi:type="dcterms:W3CDTF">2024-06-03T08:46:40Z</dcterms:created>
  <dcterms:modified xsi:type="dcterms:W3CDTF">2024-06-20T10:47:10Z</dcterms:modified>
</cp:coreProperties>
</file>