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4741"/>
    <a:srgbClr val="D83D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A4D3F-1839-4739-8085-EFB1F149BA02}" type="datetimeFigureOut">
              <a:rPr lang="sl-SI" smtClean="0"/>
              <a:t>25. 04. 2022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1E91-1258-4B21-ABFF-F673152C1D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4676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A4D3F-1839-4739-8085-EFB1F149BA02}" type="datetimeFigureOut">
              <a:rPr lang="sl-SI" smtClean="0"/>
              <a:t>25. 04. 2022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1E91-1258-4B21-ABFF-F673152C1D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6145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A4D3F-1839-4739-8085-EFB1F149BA02}" type="datetimeFigureOut">
              <a:rPr lang="sl-SI" smtClean="0"/>
              <a:t>25. 04. 2022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1E91-1258-4B21-ABFF-F673152C1D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175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A4D3F-1839-4739-8085-EFB1F149BA02}" type="datetimeFigureOut">
              <a:rPr lang="sl-SI" smtClean="0"/>
              <a:t>25. 04. 2022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1E91-1258-4B21-ABFF-F673152C1D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2041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A4D3F-1839-4739-8085-EFB1F149BA02}" type="datetimeFigureOut">
              <a:rPr lang="sl-SI" smtClean="0"/>
              <a:t>25. 04. 2022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1E91-1258-4B21-ABFF-F673152C1D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7897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A4D3F-1839-4739-8085-EFB1F149BA02}" type="datetimeFigureOut">
              <a:rPr lang="sl-SI" smtClean="0"/>
              <a:t>25. 04. 2022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1E91-1258-4B21-ABFF-F673152C1D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2161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A4D3F-1839-4739-8085-EFB1F149BA02}" type="datetimeFigureOut">
              <a:rPr lang="sl-SI" smtClean="0"/>
              <a:t>25. 04. 2022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1E91-1258-4B21-ABFF-F673152C1D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45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A4D3F-1839-4739-8085-EFB1F149BA02}" type="datetimeFigureOut">
              <a:rPr lang="sl-SI" smtClean="0"/>
              <a:t>25. 04. 2022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1E91-1258-4B21-ABFF-F673152C1D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6437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A4D3F-1839-4739-8085-EFB1F149BA02}" type="datetimeFigureOut">
              <a:rPr lang="sl-SI" smtClean="0"/>
              <a:t>25. 04. 2022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1E91-1258-4B21-ABFF-F673152C1D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3205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A4D3F-1839-4739-8085-EFB1F149BA02}" type="datetimeFigureOut">
              <a:rPr lang="sl-SI" smtClean="0"/>
              <a:t>25. 04. 2022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1E91-1258-4B21-ABFF-F673152C1D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117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A4D3F-1839-4739-8085-EFB1F149BA02}" type="datetimeFigureOut">
              <a:rPr lang="sl-SI" smtClean="0"/>
              <a:t>25. 04. 2022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1E91-1258-4B21-ABFF-F673152C1D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1881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A4D3F-1839-4739-8085-EFB1F149BA02}" type="datetimeFigureOut">
              <a:rPr lang="sl-SI" smtClean="0"/>
              <a:t>25. 04. 2022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81E91-1258-4B21-ABFF-F673152C1D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7254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6984" y="5630103"/>
            <a:ext cx="2883414" cy="108204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45028" y="1942390"/>
            <a:ext cx="862788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5000" dirty="0">
                <a:solidFill>
                  <a:schemeClr val="bg1"/>
                </a:solidFill>
                <a:latin typeface="Signika Negative bold" panose="02010003020600000004" pitchFamily="2" charset="0"/>
              </a:rPr>
              <a:t>SODELUJOČI POKROVITELJI PRI OBLIKOVANJU ZELENE PRIHODNOSTI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972" y="512880"/>
            <a:ext cx="1075568" cy="717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990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8115" y="6243850"/>
            <a:ext cx="545008" cy="327373"/>
          </a:xfr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78296E7C-C33F-4729-B908-A08C3E3FA2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76516"/>
            <a:ext cx="3987681" cy="2328291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EE8C8245-3365-43AF-B0BE-96FD69BCA9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681" y="1936689"/>
            <a:ext cx="3184084" cy="2553274"/>
          </a:xfrm>
          <a:prstGeom prst="rect">
            <a:avLst/>
          </a:prstGeom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580210F9-F435-4EF2-94F6-80A06454086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659" y="3971383"/>
            <a:ext cx="3063682" cy="3063682"/>
          </a:xfrm>
          <a:prstGeom prst="rect">
            <a:avLst/>
          </a:prstGeom>
        </p:spPr>
      </p:pic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0A4AA193-E324-42BD-B74C-648187C0040F}"/>
              </a:ext>
            </a:extLst>
          </p:cNvPr>
          <p:cNvSpPr txBox="1"/>
          <p:nvPr/>
        </p:nvSpPr>
        <p:spPr>
          <a:xfrm>
            <a:off x="8025659" y="528918"/>
            <a:ext cx="398768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300" b="1" dirty="0">
                <a:latin typeface="Signika Negative" panose="02010003020600000004" pitchFamily="2" charset="0"/>
              </a:rPr>
              <a:t>ZLATI POKROVITELJ</a:t>
            </a:r>
          </a:p>
        </p:txBody>
      </p:sp>
    </p:spTree>
    <p:extLst>
      <p:ext uri="{BB962C8B-B14F-4D97-AF65-F5344CB8AC3E}">
        <p14:creationId xmlns:p14="http://schemas.microsoft.com/office/powerpoint/2010/main" val="619886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8115" y="6243850"/>
            <a:ext cx="545008" cy="327373"/>
          </a:xfr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5B3B0A0A-52EC-40AA-B001-DAB89588A2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77" y="315788"/>
            <a:ext cx="5359771" cy="1844706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C5EC71F6-E3D8-49AF-B68F-504CF80696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393" y="2034989"/>
            <a:ext cx="4052607" cy="1868615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17ADA24B-072C-4B39-BFEE-E4E4DA40300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27" t="30458" r="7950" b="31504"/>
          <a:stretch/>
        </p:blipFill>
        <p:spPr>
          <a:xfrm>
            <a:off x="4069696" y="3754189"/>
            <a:ext cx="5483839" cy="1868616"/>
          </a:xfrm>
          <a:prstGeom prst="rect">
            <a:avLst/>
          </a:prstGeom>
        </p:spPr>
      </p:pic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B2598380-7C3E-4FFA-9B30-0B518CEA347D}"/>
              </a:ext>
            </a:extLst>
          </p:cNvPr>
          <p:cNvSpPr txBox="1"/>
          <p:nvPr/>
        </p:nvSpPr>
        <p:spPr>
          <a:xfrm>
            <a:off x="8892989" y="315788"/>
            <a:ext cx="344422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300" b="1" dirty="0">
                <a:latin typeface="Signika Negative" panose="02010003020600000004" pitchFamily="2" charset="0"/>
              </a:rPr>
              <a:t>POKROVITELJ</a:t>
            </a:r>
          </a:p>
        </p:txBody>
      </p:sp>
      <p:pic>
        <p:nvPicPr>
          <p:cNvPr id="15" name="Slika 14">
            <a:extLst>
              <a:ext uri="{FF2B5EF4-FFF2-40B4-BE49-F238E27FC236}">
                <a16:creationId xmlns:a16="http://schemas.microsoft.com/office/drawing/2014/main" id="{022DC30E-9E52-4F95-9828-6ED94FFF252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5991" y="5144053"/>
            <a:ext cx="3959360" cy="112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267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8115" y="6243850"/>
            <a:ext cx="545008" cy="327373"/>
          </a:xfr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38239A92-AF93-46B5-BAF8-B05447792E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11" y="2065612"/>
            <a:ext cx="6206667" cy="2100273"/>
          </a:xfrm>
          <a:prstGeom prst="rect">
            <a:avLst/>
          </a:prstGeom>
        </p:spPr>
      </p:pic>
      <p:sp>
        <p:nvSpPr>
          <p:cNvPr id="5" name="PoljeZBesedilom 4">
            <a:extLst>
              <a:ext uri="{FF2B5EF4-FFF2-40B4-BE49-F238E27FC236}">
                <a16:creationId xmlns:a16="http://schemas.microsoft.com/office/drawing/2014/main" id="{5266BB8F-8115-41C6-AA46-F8369D4528A2}"/>
              </a:ext>
            </a:extLst>
          </p:cNvPr>
          <p:cNvSpPr txBox="1"/>
          <p:nvPr/>
        </p:nvSpPr>
        <p:spPr>
          <a:xfrm>
            <a:off x="7862048" y="367553"/>
            <a:ext cx="399107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300" b="1" dirty="0">
                <a:latin typeface="Signika Negative" panose="02010003020600000004" pitchFamily="2" charset="0"/>
              </a:rPr>
              <a:t>MALI</a:t>
            </a:r>
            <a:r>
              <a:rPr lang="sl-SI" sz="3300" dirty="0">
                <a:latin typeface="Signika Negative" panose="02010003020600000004" pitchFamily="2" charset="0"/>
              </a:rPr>
              <a:t> </a:t>
            </a:r>
            <a:r>
              <a:rPr lang="sl-SI" sz="3300" b="1" dirty="0">
                <a:latin typeface="Signika Negative" panose="02010003020600000004" pitchFamily="2" charset="0"/>
              </a:rPr>
              <a:t>POKROVITELJ</a:t>
            </a:r>
          </a:p>
        </p:txBody>
      </p:sp>
    </p:spTree>
    <p:extLst>
      <p:ext uri="{BB962C8B-B14F-4D97-AF65-F5344CB8AC3E}">
        <p14:creationId xmlns:p14="http://schemas.microsoft.com/office/powerpoint/2010/main" val="341578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11</Words>
  <Application>Microsoft Office PowerPoint</Application>
  <PresentationFormat>Širokozaslonsko</PresentationFormat>
  <Paragraphs>4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Signika Negative</vt:lpstr>
      <vt:lpstr>Signika Negative bold</vt:lpstr>
      <vt:lpstr>Office Theme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Uporabnik</dc:creator>
  <cp:lastModifiedBy>Sara</cp:lastModifiedBy>
  <cp:revision>7</cp:revision>
  <dcterms:created xsi:type="dcterms:W3CDTF">2018-04-20T15:50:06Z</dcterms:created>
  <dcterms:modified xsi:type="dcterms:W3CDTF">2022-04-25T13:16:48Z</dcterms:modified>
</cp:coreProperties>
</file>