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l-SI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ikono, če želite dodati sliko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DCDDA7-10B3-4FD7-B128-2FF37C394D6C}" type="datetimeFigureOut">
              <a:rPr lang="sl-SI" smtClean="0"/>
              <a:t>3.11.2017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E02FD9-203E-43C1-954B-716B125628ED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sl-SI" sz="6000" dirty="0" smtClean="0">
                <a:solidFill>
                  <a:schemeClr val="tx1"/>
                </a:solidFill>
              </a:rPr>
              <a:t>MIKLAVŽEV SEJEM</a:t>
            </a:r>
            <a:br>
              <a:rPr lang="sl-SI" sz="6000" dirty="0" smtClean="0">
                <a:solidFill>
                  <a:schemeClr val="tx1"/>
                </a:solidFill>
              </a:rPr>
            </a:br>
            <a:r>
              <a:rPr lang="sl-SI" sz="6000" dirty="0" smtClean="0">
                <a:solidFill>
                  <a:schemeClr val="tx1"/>
                </a:solidFill>
              </a:rPr>
              <a:t>V PODPEČI</a:t>
            </a:r>
            <a:br>
              <a:rPr lang="sl-SI" sz="6000" dirty="0" smtClean="0">
                <a:solidFill>
                  <a:schemeClr val="tx1"/>
                </a:solidFill>
              </a:rPr>
            </a:br>
            <a:r>
              <a:rPr lang="sl-SI" sz="4400" dirty="0" smtClean="0">
                <a:solidFill>
                  <a:schemeClr val="tx1"/>
                </a:solidFill>
              </a:rPr>
              <a:t>NEDELJA 3.12.2017</a:t>
            </a:r>
            <a:br>
              <a:rPr lang="sl-SI" sz="4400" dirty="0" smtClean="0">
                <a:solidFill>
                  <a:schemeClr val="tx1"/>
                </a:solidFill>
              </a:rPr>
            </a:br>
            <a:r>
              <a:rPr lang="sl-SI" sz="4400" dirty="0" smtClean="0">
                <a:solidFill>
                  <a:schemeClr val="tx1"/>
                </a:solidFill>
              </a:rPr>
              <a:t>OD 8H-17H</a:t>
            </a:r>
            <a:endParaRPr lang="sl-SI" sz="44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47864" y="3140968"/>
            <a:ext cx="5616624" cy="3312368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Tudi letos MIKLAVŽEV SEJEM V </a:t>
            </a:r>
            <a:r>
              <a:rPr lang="sl-SI" dirty="0" smtClean="0"/>
              <a:t>PODPEČI,pri trgovini Žabca. </a:t>
            </a:r>
            <a:r>
              <a:rPr lang="sl-SI" dirty="0" smtClean="0"/>
              <a:t>Za vas smo pripravili pestro izbiro različnih stojnic tako,da se bo našlo za vsakogar nekaj. </a:t>
            </a:r>
          </a:p>
          <a:p>
            <a:r>
              <a:rPr lang="sl-SI" dirty="0" smtClean="0"/>
              <a:t> </a:t>
            </a:r>
            <a:r>
              <a:rPr lang="sl-SI" dirty="0" smtClean="0"/>
              <a:t>VABLJENI</a:t>
            </a:r>
          </a:p>
          <a:p>
            <a:r>
              <a:rPr lang="sl-SI" dirty="0" smtClean="0"/>
              <a:t>Za morebitno sodelovanje pokličite na številko:041-799-001</a:t>
            </a:r>
          </a:p>
          <a:p>
            <a:endParaRPr lang="sl-SI" dirty="0"/>
          </a:p>
        </p:txBody>
      </p:sp>
      <p:pic>
        <p:nvPicPr>
          <p:cNvPr id="4" name="Slika 3" descr="2189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140968"/>
            <a:ext cx="2800350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Po meri 3">
      <a:dk1>
        <a:sysClr val="windowText" lastClr="000000"/>
      </a:dk1>
      <a:lt1>
        <a:sysClr val="window" lastClr="FFFFFF"/>
      </a:lt1>
      <a:dk2>
        <a:srgbClr val="FF0000"/>
      </a:dk2>
      <a:lt2>
        <a:srgbClr val="EEECE1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FF0000"/>
      </a:hlink>
      <a:folHlink>
        <a:srgbClr val="FF0000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35</Words>
  <Application>Microsoft Office PowerPoint</Application>
  <PresentationFormat>Diaprojekcija na zaslonu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Vrh</vt:lpstr>
      <vt:lpstr>MIKLAVŽEV SEJEM V PODPEČI NEDELJA 3.12.2017 OD 8H-17H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MIKLAVŽEV SEJEM V PODPEČI NEDELJA 3.12. OD 8H-17H</dc:title>
  <dc:creator>Petra</dc:creator>
  <cp:lastModifiedBy>Petra</cp:lastModifiedBy>
  <cp:revision>2</cp:revision>
  <dcterms:created xsi:type="dcterms:W3CDTF">2017-11-03T12:05:21Z</dcterms:created>
  <dcterms:modified xsi:type="dcterms:W3CDTF">2017-11-03T12:19:19Z</dcterms:modified>
</cp:coreProperties>
</file>