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14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l-SI"/>
              <a:t>Kliknite, če želite urediti slog podnaslova matrice</a:t>
            </a:r>
            <a:endParaRPr kumimoji="0" lang="en-US"/>
          </a:p>
        </p:txBody>
      </p:sp>
      <p:sp>
        <p:nvSpPr>
          <p:cNvPr id="28" name="Naslov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cxnSp>
        <p:nvCxnSpPr>
          <p:cNvPr id="8" name="Raven konek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en konek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a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grada datuma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FFD1D-223B-4759-97A5-966C8B1D5417}" type="datetimeFigureOut">
              <a:rPr lang="sl-SI" smtClean="0"/>
              <a:t>9. 03. 2017</a:t>
            </a:fld>
            <a:endParaRPr lang="sl-SI"/>
          </a:p>
        </p:txBody>
      </p:sp>
      <p:sp>
        <p:nvSpPr>
          <p:cNvPr id="16" name="Ograda številke diapozitiva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D2E839-B51F-4B76-85BD-A4401E912A5E}" type="slidenum">
              <a:rPr lang="sl-SI" smtClean="0"/>
              <a:t>‹#›</a:t>
            </a:fld>
            <a:endParaRPr lang="sl-SI"/>
          </a:p>
        </p:txBody>
      </p:sp>
      <p:sp>
        <p:nvSpPr>
          <p:cNvPr id="17" name="Ograda noge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/>
              <a:t>Kliknite, če želite urediti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FFD1D-223B-4759-97A5-966C8B1D5417}" type="datetimeFigureOut">
              <a:rPr lang="sl-SI" smtClean="0"/>
              <a:t>9. 03. 2017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2E839-B51F-4B76-85BD-A4401E912A5E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l-SI"/>
              <a:t>Kliknite, če želite urediti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FFD1D-223B-4759-97A5-966C8B1D5417}" type="datetimeFigureOut">
              <a:rPr lang="sl-SI" smtClean="0"/>
              <a:t>9. 03. 2017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2E839-B51F-4B76-85BD-A4401E912A5E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grada vsebine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sl-SI"/>
              <a:t>Kliknite, če želite urediti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14" name="Ograda datuma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E5FFD1D-223B-4759-97A5-966C8B1D5417}" type="datetimeFigureOut">
              <a:rPr lang="sl-SI" smtClean="0"/>
              <a:t>9. 03. 2017</a:t>
            </a:fld>
            <a:endParaRPr lang="sl-SI"/>
          </a:p>
        </p:txBody>
      </p:sp>
      <p:sp>
        <p:nvSpPr>
          <p:cNvPr id="15" name="Ograda številke diapozitiva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E5D2E839-B51F-4B76-85BD-A4401E912A5E}" type="slidenum">
              <a:rPr lang="sl-SI" smtClean="0"/>
              <a:t>‹#›</a:t>
            </a:fld>
            <a:endParaRPr lang="sl-SI"/>
          </a:p>
        </p:txBody>
      </p:sp>
      <p:sp>
        <p:nvSpPr>
          <p:cNvPr id="16" name="Ograda noge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7" name="Naslov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FFD1D-223B-4759-97A5-966C8B1D5417}" type="datetimeFigureOut">
              <a:rPr lang="sl-SI" smtClean="0"/>
              <a:t>9. 03. 2017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2E839-B51F-4B76-85BD-A4401E912A5E}" type="slidenum">
              <a:rPr lang="sl-SI" smtClean="0"/>
              <a:t>‹#›</a:t>
            </a:fld>
            <a:endParaRPr lang="sl-SI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l-SI"/>
              <a:t>Kliknite, če želite urediti sloge besedila matrice</a:t>
            </a:r>
          </a:p>
        </p:txBody>
      </p:sp>
      <p:cxnSp>
        <p:nvCxnSpPr>
          <p:cNvPr id="7" name="Raven konek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FFD1D-223B-4759-97A5-966C8B1D5417}" type="datetimeFigureOut">
              <a:rPr lang="sl-SI" smtClean="0"/>
              <a:t>9. 03. 2017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2E839-B51F-4B76-85BD-A4401E912A5E}" type="slidenum">
              <a:rPr lang="sl-SI" smtClean="0"/>
              <a:t>‹#›</a:t>
            </a:fld>
            <a:endParaRPr lang="sl-SI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11" name="Ograda vsebine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sl-SI"/>
              <a:t>Kliknite, če želite urediti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13" name="Ograda vsebine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sl-SI"/>
              <a:t>Kliknite, če želite urediti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2E839-B51F-4B76-85BD-A4401E912A5E}" type="slidenum">
              <a:rPr lang="sl-SI" smtClean="0"/>
              <a:t>‹#›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FFD1D-223B-4759-97A5-966C8B1D5417}" type="datetimeFigureOut">
              <a:rPr lang="sl-SI" smtClean="0"/>
              <a:t>9. 03. 2017</a:t>
            </a:fld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/>
              <a:t>Kliknite, če želite urediti sloge besedila matrice</a:t>
            </a:r>
          </a:p>
        </p:txBody>
      </p:sp>
      <p:sp>
        <p:nvSpPr>
          <p:cNvPr id="32" name="Ograda vsebine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sl-SI"/>
              <a:t>Kliknite, če želite urediti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34" name="Ograda vsebine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sl-SI"/>
              <a:t>Kliknite, če želite urediti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12" name="Ograda besedila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/>
              <a:t>Kliknite, če želite urediti sloge besedila matrice</a:t>
            </a:r>
          </a:p>
        </p:txBody>
      </p:sp>
      <p:cxnSp>
        <p:nvCxnSpPr>
          <p:cNvPr id="10" name="Raven konek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en konek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FFD1D-223B-4759-97A5-966C8B1D5417}" type="datetimeFigureOut">
              <a:rPr lang="sl-SI" smtClean="0"/>
              <a:t>9. 03. 2017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2E839-B51F-4B76-85BD-A4401E912A5E}" type="slidenum">
              <a:rPr lang="sl-SI" smtClean="0"/>
              <a:t>‹#›</a:t>
            </a:fld>
            <a:endParaRPr lang="sl-SI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FFD1D-223B-4759-97A5-966C8B1D5417}" type="datetimeFigureOut">
              <a:rPr lang="sl-SI" smtClean="0"/>
              <a:t>9. 03. 2017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2E839-B51F-4B76-85BD-A4401E912A5E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grada vsebine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sl-SI"/>
              <a:t>Kliknite, če želite urediti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l-SI"/>
              <a:t>Kliknite, če želite urediti sloge besedila matrice</a:t>
            </a:r>
          </a:p>
        </p:txBody>
      </p:sp>
      <p:sp>
        <p:nvSpPr>
          <p:cNvPr id="31" name="Naslov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8" name="Ograda datuma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E5FFD1D-223B-4759-97A5-966C8B1D5417}" type="datetimeFigureOut">
              <a:rPr lang="sl-SI" smtClean="0"/>
              <a:t>9. 03. 2017</a:t>
            </a:fld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5D2E839-B51F-4B76-85BD-A4401E912A5E}" type="slidenum">
              <a:rPr lang="sl-SI" smtClean="0"/>
              <a:t>‹#›</a:t>
            </a:fld>
            <a:endParaRPr lang="sl-SI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sl-SI"/>
              <a:t>Kliknite ikono, če želite dodati sliko</a:t>
            </a:r>
            <a:endParaRPr kumimoji="0"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l-SI"/>
              <a:t>Kliknite, če želite urediti sloge besedila matrice</a:t>
            </a:r>
          </a:p>
        </p:txBody>
      </p:sp>
      <p:sp>
        <p:nvSpPr>
          <p:cNvPr id="8" name="Ograda datuma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FFD1D-223B-4759-97A5-966C8B1D5417}" type="datetimeFigureOut">
              <a:rPr lang="sl-SI" smtClean="0"/>
              <a:t>9. 03. 2017</a:t>
            </a:fld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D2E839-B51F-4B76-85BD-A4401E912A5E}" type="slidenum">
              <a:rPr lang="sl-SI" smtClean="0"/>
              <a:t>‹#›</a:t>
            </a:fld>
            <a:endParaRPr lang="sl-SI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grada besedila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l-SI"/>
              <a:t>Kliknite, če želite urediti sloge besedila matrice</a:t>
            </a:r>
          </a:p>
          <a:p>
            <a:pPr lvl="1" eaLnBrk="1" latinLnBrk="0" hangingPunct="1"/>
            <a:r>
              <a:rPr kumimoji="0" lang="sl-SI"/>
              <a:t>Druga raven</a:t>
            </a:r>
          </a:p>
          <a:p>
            <a:pPr lvl="2" eaLnBrk="1" latinLnBrk="0" hangingPunct="1"/>
            <a:r>
              <a:rPr kumimoji="0" lang="sl-SI"/>
              <a:t>Tretja raven</a:t>
            </a:r>
          </a:p>
          <a:p>
            <a:pPr lvl="3" eaLnBrk="1" latinLnBrk="0" hangingPunct="1"/>
            <a:r>
              <a:rPr kumimoji="0" lang="sl-SI"/>
              <a:t>Četrta raven</a:t>
            </a:r>
          </a:p>
          <a:p>
            <a:pPr lvl="4" eaLnBrk="1" latinLnBrk="0" hangingPunct="1"/>
            <a:r>
              <a:rPr kumimoji="0" lang="sl-SI"/>
              <a:t>Peta raven</a:t>
            </a:r>
            <a:endParaRPr kumimoji="0" lang="en-US"/>
          </a:p>
        </p:txBody>
      </p:sp>
      <p:sp>
        <p:nvSpPr>
          <p:cNvPr id="24" name="Ograda datuma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E5FFD1D-223B-4759-97A5-966C8B1D5417}" type="datetimeFigureOut">
              <a:rPr lang="sl-SI" smtClean="0"/>
              <a:t>9. 03. 2017</a:t>
            </a:fld>
            <a:endParaRPr lang="sl-SI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22" name="Ograda številke diapozitiva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E5D2E839-B51F-4B76-85BD-A4401E912A5E}" type="slidenum">
              <a:rPr lang="sl-SI" smtClean="0"/>
              <a:t>‹#›</a:t>
            </a:fld>
            <a:endParaRPr lang="sl-SI"/>
          </a:p>
        </p:txBody>
      </p:sp>
      <p:sp>
        <p:nvSpPr>
          <p:cNvPr id="5" name="Ograda naslova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4786314" y="3857628"/>
            <a:ext cx="3976686" cy="2428892"/>
          </a:xfrm>
        </p:spPr>
        <p:txBody>
          <a:bodyPr/>
          <a:lstStyle/>
          <a:p>
            <a:r>
              <a:rPr lang="sl-SI" dirty="0">
                <a:solidFill>
                  <a:schemeClr val="bg1"/>
                </a:solidFill>
              </a:rPr>
              <a:t>                                           </a:t>
            </a:r>
            <a:endParaRPr lang="sl-SI" sz="2800" dirty="0">
              <a:solidFill>
                <a:schemeClr val="bg1"/>
              </a:solidFill>
            </a:endParaRPr>
          </a:p>
          <a:p>
            <a:r>
              <a:rPr lang="sl-SI" sz="1600" dirty="0">
                <a:solidFill>
                  <a:schemeClr val="bg1"/>
                </a:solidFill>
              </a:rPr>
              <a:t>ZA VAS SMO PRIPRAVILI PESTRO IZBIRO STOJNIC-HRANA,OBLAČILA,OBUTEV, NOGAVICE,SPODNJE PERILO,…IN ŠE KAJ DRUGEGA SE BO NAŠLO! </a:t>
            </a:r>
          </a:p>
          <a:p>
            <a:r>
              <a:rPr lang="sl-SI" sz="1600" dirty="0">
                <a:solidFill>
                  <a:schemeClr val="bg1"/>
                </a:solidFill>
              </a:rPr>
              <a:t>VABLJENI!</a:t>
            </a:r>
          </a:p>
          <a:p>
            <a:r>
              <a:rPr lang="sl-SI" sz="1600" dirty="0">
                <a:solidFill>
                  <a:schemeClr val="bg1"/>
                </a:solidFill>
              </a:rPr>
              <a:t>JOŽICA BUTKO-ŽABCA</a:t>
            </a:r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500034" y="428604"/>
            <a:ext cx="8262966" cy="3000396"/>
          </a:xfrm>
        </p:spPr>
        <p:txBody>
          <a:bodyPr/>
          <a:lstStyle/>
          <a:p>
            <a:pPr algn="l"/>
            <a:r>
              <a:rPr lang="sl-SI" dirty="0">
                <a:solidFill>
                  <a:schemeClr val="bg1"/>
                </a:solidFill>
                <a:latin typeface="Adobe Caslon Pro" pitchFamily="18" charset="0"/>
              </a:rPr>
              <a:t>SPOMLADANSKI SEJEM </a:t>
            </a:r>
            <a:br>
              <a:rPr lang="sl-SI" dirty="0">
                <a:solidFill>
                  <a:schemeClr val="bg1"/>
                </a:solidFill>
                <a:latin typeface="Adobe Caslon Pro" pitchFamily="18" charset="0"/>
              </a:rPr>
            </a:br>
            <a:r>
              <a:rPr lang="sl-SI" dirty="0">
                <a:solidFill>
                  <a:schemeClr val="bg1"/>
                </a:solidFill>
                <a:latin typeface="Adobe Caslon Pro" pitchFamily="18" charset="0"/>
              </a:rPr>
              <a:t>             V PODPEČI</a:t>
            </a:r>
            <a:br>
              <a:rPr lang="sl-SI" dirty="0">
                <a:solidFill>
                  <a:schemeClr val="bg1"/>
                </a:solidFill>
                <a:latin typeface="Adobe Caslon Pro" pitchFamily="18" charset="0"/>
              </a:rPr>
            </a:br>
            <a:r>
              <a:rPr lang="sl-SI" dirty="0">
                <a:solidFill>
                  <a:schemeClr val="bg1"/>
                </a:solidFill>
                <a:latin typeface="Adobe Caslon Pro" pitchFamily="18" charset="0"/>
              </a:rPr>
              <a:t>PRI GASILSKEM DOMU</a:t>
            </a:r>
            <a:br>
              <a:rPr lang="sl-SI" dirty="0">
                <a:solidFill>
                  <a:schemeClr val="bg1"/>
                </a:solidFill>
                <a:latin typeface="Adobe Caslon Pro" pitchFamily="18" charset="0"/>
              </a:rPr>
            </a:br>
            <a:r>
              <a:rPr lang="sl-SI" dirty="0">
                <a:solidFill>
                  <a:schemeClr val="bg1"/>
                </a:solidFill>
              </a:rPr>
              <a:t> </a:t>
            </a:r>
            <a:r>
              <a:rPr lang="sl-SI" sz="3600" dirty="0">
                <a:solidFill>
                  <a:schemeClr val="bg1"/>
                </a:solidFill>
              </a:rPr>
              <a:t>NEDELJA 2.4. OD 8H-16H</a:t>
            </a:r>
            <a:endParaRPr lang="sl-SI" sz="3600" dirty="0"/>
          </a:p>
        </p:txBody>
      </p:sp>
      <p:pic>
        <p:nvPicPr>
          <p:cNvPr id="4" name="Slika 3" descr="kosara_zelenjav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00760" y="2428868"/>
            <a:ext cx="2423084" cy="18627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Slika 4" descr="downloa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4348" y="3714752"/>
            <a:ext cx="3601556" cy="237493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r">
  <a:themeElements>
    <a:clrScheme name="Po meri 6">
      <a:dk1>
        <a:sysClr val="windowText" lastClr="000000"/>
      </a:dk1>
      <a:lt1>
        <a:sysClr val="window" lastClr="FFFFFF"/>
      </a:lt1>
      <a:dk2>
        <a:srgbClr val="FFF654"/>
      </a:dk2>
      <a:lt2>
        <a:srgbClr val="DBF5F9"/>
      </a:lt2>
      <a:accent1>
        <a:srgbClr val="FFF654"/>
      </a:accent1>
      <a:accent2>
        <a:srgbClr val="FFFF66"/>
      </a:accent2>
      <a:accent3>
        <a:srgbClr val="FFFF66"/>
      </a:accent3>
      <a:accent4>
        <a:srgbClr val="FFFF66"/>
      </a:accent4>
      <a:accent5>
        <a:srgbClr val="FFFF66"/>
      </a:accent5>
      <a:accent6>
        <a:srgbClr val="FFFF66"/>
      </a:accent6>
      <a:hlink>
        <a:srgbClr val="FFFF66"/>
      </a:hlink>
      <a:folHlink>
        <a:srgbClr val="FFFF66"/>
      </a:folHlink>
    </a:clrScheme>
    <a:fontScheme name="Papi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i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23</TotalTime>
  <Words>32</Words>
  <Application>Microsoft Office PowerPoint</Application>
  <PresentationFormat>Diaprojekcija na zaslonu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5" baseType="lpstr">
      <vt:lpstr>Adobe Caslon Pro</vt:lpstr>
      <vt:lpstr>Constantia</vt:lpstr>
      <vt:lpstr>Wingdings 2</vt:lpstr>
      <vt:lpstr>Papir</vt:lpstr>
      <vt:lpstr>SPOMLADANSKI SEJEM               V PODPEČI PRI GASILSKEM DOMU  NEDELJA 2.4. OD 8H-16H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SPOMLADANSKI SEJEM V PODPEČI PRI GASILSKEM DOMU  NEDELJA 2.4. OD 8H-16H</dc:title>
  <dc:creator>Petra</dc:creator>
  <cp:lastModifiedBy>Gašper Jamnik</cp:lastModifiedBy>
  <cp:revision>3</cp:revision>
  <dcterms:created xsi:type="dcterms:W3CDTF">2017-03-09T11:49:09Z</dcterms:created>
  <dcterms:modified xsi:type="dcterms:W3CDTF">2017-03-09T12:44:21Z</dcterms:modified>
</cp:coreProperties>
</file>